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68" r:id="rId3"/>
    <p:sldId id="278" r:id="rId4"/>
    <p:sldId id="262" r:id="rId5"/>
    <p:sldId id="281" r:id="rId6"/>
    <p:sldId id="282" r:id="rId7"/>
    <p:sldId id="283" r:id="rId8"/>
    <p:sldId id="284" r:id="rId9"/>
    <p:sldId id="285" r:id="rId10"/>
    <p:sldId id="263" r:id="rId11"/>
    <p:sldId id="288" r:id="rId12"/>
    <p:sldId id="264" r:id="rId13"/>
    <p:sldId id="265" r:id="rId14"/>
    <p:sldId id="258" r:id="rId15"/>
    <p:sldId id="266" r:id="rId16"/>
    <p:sldId id="267" r:id="rId17"/>
    <p:sldId id="259" r:id="rId18"/>
    <p:sldId id="276" r:id="rId19"/>
    <p:sldId id="277" r:id="rId20"/>
    <p:sldId id="260" r:id="rId21"/>
    <p:sldId id="274" r:id="rId22"/>
    <p:sldId id="280" r:id="rId23"/>
    <p:sldId id="261" r:id="rId24"/>
    <p:sldId id="270" r:id="rId25"/>
    <p:sldId id="273" r:id="rId26"/>
    <p:sldId id="275" r:id="rId27"/>
    <p:sldId id="286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9FF52-3171-6AA2-9602-810ADED73CE6}" v="3" dt="2025-04-30T09:48:52.664"/>
    <p1510:client id="{273B1365-717B-1A0F-621A-3F9E8ABB631F}" v="62" dt="2025-04-29T22:09:04.854"/>
    <p1510:client id="{51FDC0D9-F3E3-7EE6-52BF-1D05BEAD3121}" v="63" dt="2025-04-30T09:42:27.527"/>
    <p1510:client id="{C9AEDDDD-490E-EA29-0D50-54CBCBF0F943}" v="14" dt="2025-04-30T09:54:39.811"/>
    <p1510:client id="{D8F42DC1-0DD6-2C88-B904-E53EDF95EA3A}" v="33" dt="2025-04-30T10:39:06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Roper" userId="S::james.roper@mail.bcu.ac.uk::be8875b0-e67c-429e-bee5-0e07d56cae14" providerId="AD" clId="Web-{51FDC0D9-F3E3-7EE6-52BF-1D05BEAD3121}"/>
    <pc:docChg chg="addSld delSld modSld sldOrd">
      <pc:chgData name="James Roper" userId="S::james.roper@mail.bcu.ac.uk::be8875b0-e67c-429e-bee5-0e07d56cae14" providerId="AD" clId="Web-{51FDC0D9-F3E3-7EE6-52BF-1D05BEAD3121}" dt="2025-04-30T09:42:27.527" v="165"/>
      <pc:docMkLst>
        <pc:docMk/>
      </pc:docMkLst>
      <pc:sldChg chg="addSp modSp ord">
        <pc:chgData name="James Roper" userId="S::james.roper@mail.bcu.ac.uk::be8875b0-e67c-429e-bee5-0e07d56cae14" providerId="AD" clId="Web-{51FDC0D9-F3E3-7EE6-52BF-1D05BEAD3121}" dt="2025-04-30T09:38:15.084" v="148"/>
        <pc:sldMkLst>
          <pc:docMk/>
          <pc:sldMk cId="548641916" sldId="258"/>
        </pc:sldMkLst>
        <pc:spChg chg="add mod">
          <ac:chgData name="James Roper" userId="S::james.roper@mail.bcu.ac.uk::be8875b0-e67c-429e-bee5-0e07d56cae14" providerId="AD" clId="Web-{51FDC0D9-F3E3-7EE6-52BF-1D05BEAD3121}" dt="2025-04-30T09:38:15.084" v="148"/>
          <ac:spMkLst>
            <pc:docMk/>
            <pc:sldMk cId="548641916" sldId="258"/>
            <ac:spMk id="5" creationId="{025A357E-FFF5-BB66-774F-D1198A4F0FB2}"/>
          </ac:spMkLst>
        </pc:spChg>
      </pc:sldChg>
      <pc:sldChg chg="modSp">
        <pc:chgData name="James Roper" userId="S::james.roper@mail.bcu.ac.uk::be8875b0-e67c-429e-bee5-0e07d56cae14" providerId="AD" clId="Web-{51FDC0D9-F3E3-7EE6-52BF-1D05BEAD3121}" dt="2025-04-30T09:27:47.116" v="124" actId="20577"/>
        <pc:sldMkLst>
          <pc:docMk/>
          <pc:sldMk cId="3929223611" sldId="261"/>
        </pc:sldMkLst>
        <pc:graphicFrameChg chg="modGraphic">
          <ac:chgData name="James Roper" userId="S::james.roper@mail.bcu.ac.uk::be8875b0-e67c-429e-bee5-0e07d56cae14" providerId="AD" clId="Web-{51FDC0D9-F3E3-7EE6-52BF-1D05BEAD3121}" dt="2025-04-30T09:27:47.116" v="124" actId="20577"/>
          <ac:graphicFrameMkLst>
            <pc:docMk/>
            <pc:sldMk cId="3929223611" sldId="261"/>
            <ac:graphicFrameMk id="5" creationId="{CD96E3A7-6CDF-F132-2634-0AD2C24E23A5}"/>
          </ac:graphicFrameMkLst>
        </pc:graphicFrameChg>
      </pc:sldChg>
      <pc:sldChg chg="addSp modSp">
        <pc:chgData name="James Roper" userId="S::james.roper@mail.bcu.ac.uk::be8875b0-e67c-429e-bee5-0e07d56cae14" providerId="AD" clId="Web-{51FDC0D9-F3E3-7EE6-52BF-1D05BEAD3121}" dt="2025-04-30T09:42:24.277" v="163" actId="1076"/>
        <pc:sldMkLst>
          <pc:docMk/>
          <pc:sldMk cId="2647355907" sldId="262"/>
        </pc:sldMkLst>
        <pc:spChg chg="add mod">
          <ac:chgData name="James Roper" userId="S::james.roper@mail.bcu.ac.uk::be8875b0-e67c-429e-bee5-0e07d56cae14" providerId="AD" clId="Web-{51FDC0D9-F3E3-7EE6-52BF-1D05BEAD3121}" dt="2025-04-30T09:42:24.277" v="163" actId="1076"/>
          <ac:spMkLst>
            <pc:docMk/>
            <pc:sldMk cId="2647355907" sldId="262"/>
            <ac:spMk id="5" creationId="{5899EDBD-ADF6-FF2E-6305-B45168B3EFE5}"/>
          </ac:spMkLst>
        </pc:spChg>
        <pc:spChg chg="mod">
          <ac:chgData name="James Roper" userId="S::james.roper@mail.bcu.ac.uk::be8875b0-e67c-429e-bee5-0e07d56cae14" providerId="AD" clId="Web-{51FDC0D9-F3E3-7EE6-52BF-1D05BEAD3121}" dt="2025-04-30T09:17:08.102" v="82" actId="14100"/>
          <ac:spMkLst>
            <pc:docMk/>
            <pc:sldMk cId="2647355907" sldId="262"/>
            <ac:spMk id="6" creationId="{3FAF7EE1-4B9F-E689-7219-571F3F65B0CA}"/>
          </ac:spMkLst>
        </pc:spChg>
      </pc:sldChg>
      <pc:sldChg chg="addSp">
        <pc:chgData name="James Roper" userId="S::james.roper@mail.bcu.ac.uk::be8875b0-e67c-429e-bee5-0e07d56cae14" providerId="AD" clId="Web-{51FDC0D9-F3E3-7EE6-52BF-1D05BEAD3121}" dt="2025-04-30T09:39:04.538" v="149"/>
        <pc:sldMkLst>
          <pc:docMk/>
          <pc:sldMk cId="2036194279" sldId="263"/>
        </pc:sldMkLst>
        <pc:spChg chg="add">
          <ac:chgData name="James Roper" userId="S::james.roper@mail.bcu.ac.uk::be8875b0-e67c-429e-bee5-0e07d56cae14" providerId="AD" clId="Web-{51FDC0D9-F3E3-7EE6-52BF-1D05BEAD3121}" dt="2025-04-30T09:39:04.538" v="149"/>
          <ac:spMkLst>
            <pc:docMk/>
            <pc:sldMk cId="2036194279" sldId="263"/>
            <ac:spMk id="4" creationId="{2A5A828F-EE67-F4A8-05C3-9BC7AFC1E0D0}"/>
          </ac:spMkLst>
        </pc:spChg>
      </pc:sldChg>
      <pc:sldChg chg="addSp modSp">
        <pc:chgData name="James Roper" userId="S::james.roper@mail.bcu.ac.uk::be8875b0-e67c-429e-bee5-0e07d56cae14" providerId="AD" clId="Web-{51FDC0D9-F3E3-7EE6-52BF-1D05BEAD3121}" dt="2025-04-30T09:36:09.190" v="133" actId="1076"/>
        <pc:sldMkLst>
          <pc:docMk/>
          <pc:sldMk cId="2398994616" sldId="265"/>
        </pc:sldMkLst>
        <pc:spChg chg="add mod">
          <ac:chgData name="James Roper" userId="S::james.roper@mail.bcu.ac.uk::be8875b0-e67c-429e-bee5-0e07d56cae14" providerId="AD" clId="Web-{51FDC0D9-F3E3-7EE6-52BF-1D05BEAD3121}" dt="2025-04-30T09:36:09.190" v="133" actId="1076"/>
          <ac:spMkLst>
            <pc:docMk/>
            <pc:sldMk cId="2398994616" sldId="265"/>
            <ac:spMk id="5" creationId="{46EAEE11-3519-BCFC-DA9E-A09D5A7EBF17}"/>
          </ac:spMkLst>
        </pc:spChg>
      </pc:sldChg>
      <pc:sldChg chg="addSp modSp">
        <pc:chgData name="James Roper" userId="S::james.roper@mail.bcu.ac.uk::be8875b0-e67c-429e-bee5-0e07d56cae14" providerId="AD" clId="Web-{51FDC0D9-F3E3-7EE6-52BF-1D05BEAD3121}" dt="2025-04-30T09:35:33.518" v="128"/>
        <pc:sldMkLst>
          <pc:docMk/>
          <pc:sldMk cId="2101398098" sldId="266"/>
        </pc:sldMkLst>
        <pc:spChg chg="add mod">
          <ac:chgData name="James Roper" userId="S::james.roper@mail.bcu.ac.uk::be8875b0-e67c-429e-bee5-0e07d56cae14" providerId="AD" clId="Web-{51FDC0D9-F3E3-7EE6-52BF-1D05BEAD3121}" dt="2025-04-30T09:35:33.518" v="128"/>
          <ac:spMkLst>
            <pc:docMk/>
            <pc:sldMk cId="2101398098" sldId="266"/>
            <ac:spMk id="5" creationId="{18B48F47-F1EE-17A0-99FE-C20FAEF2F1E6}"/>
          </ac:spMkLst>
        </pc:spChg>
      </pc:sldChg>
      <pc:sldChg chg="addSp modSp">
        <pc:chgData name="James Roper" userId="S::james.roper@mail.bcu.ac.uk::be8875b0-e67c-429e-bee5-0e07d56cae14" providerId="AD" clId="Web-{51FDC0D9-F3E3-7EE6-52BF-1D05BEAD3121}" dt="2025-04-30T09:35:09.611" v="126"/>
        <pc:sldMkLst>
          <pc:docMk/>
          <pc:sldMk cId="1093597803" sldId="267"/>
        </pc:sldMkLst>
        <pc:spChg chg="add mod">
          <ac:chgData name="James Roper" userId="S::james.roper@mail.bcu.ac.uk::be8875b0-e67c-429e-bee5-0e07d56cae14" providerId="AD" clId="Web-{51FDC0D9-F3E3-7EE6-52BF-1D05BEAD3121}" dt="2025-04-30T09:35:09.611" v="126"/>
          <ac:spMkLst>
            <pc:docMk/>
            <pc:sldMk cId="1093597803" sldId="267"/>
            <ac:spMk id="4" creationId="{73C318D4-2BE7-F35C-C9A4-6661445F7ADD}"/>
          </ac:spMkLst>
        </pc:spChg>
      </pc:sldChg>
      <pc:sldChg chg="addSp delSp">
        <pc:chgData name="James Roper" userId="S::james.roper@mail.bcu.ac.uk::be8875b0-e67c-429e-bee5-0e07d56cae14" providerId="AD" clId="Web-{51FDC0D9-F3E3-7EE6-52BF-1D05BEAD3121}" dt="2025-04-30T09:37:19.926" v="144"/>
        <pc:sldMkLst>
          <pc:docMk/>
          <pc:sldMk cId="1925093574" sldId="268"/>
        </pc:sldMkLst>
        <pc:spChg chg="add del">
          <ac:chgData name="James Roper" userId="S::james.roper@mail.bcu.ac.uk::be8875b0-e67c-429e-bee5-0e07d56cae14" providerId="AD" clId="Web-{51FDC0D9-F3E3-7EE6-52BF-1D05BEAD3121}" dt="2025-04-30T09:37:09.707" v="143"/>
          <ac:spMkLst>
            <pc:docMk/>
            <pc:sldMk cId="1925093574" sldId="268"/>
            <ac:spMk id="5" creationId="{53152EFC-28A9-B049-2911-ADFEC6B4CE21}"/>
          </ac:spMkLst>
        </pc:spChg>
        <pc:spChg chg="add">
          <ac:chgData name="James Roper" userId="S::james.roper@mail.bcu.ac.uk::be8875b0-e67c-429e-bee5-0e07d56cae14" providerId="AD" clId="Web-{51FDC0D9-F3E3-7EE6-52BF-1D05BEAD3121}" dt="2025-04-30T09:37:19.926" v="144"/>
          <ac:spMkLst>
            <pc:docMk/>
            <pc:sldMk cId="1925093574" sldId="268"/>
            <ac:spMk id="7" creationId="{A6F23A3B-674B-9115-1312-DD8FCAC72838}"/>
          </ac:spMkLst>
        </pc:spChg>
      </pc:sldChg>
      <pc:sldChg chg="addSp delSp modSp">
        <pc:chgData name="James Roper" userId="S::james.roper@mail.bcu.ac.uk::be8875b0-e67c-429e-bee5-0e07d56cae14" providerId="AD" clId="Web-{51FDC0D9-F3E3-7EE6-52BF-1D05BEAD3121}" dt="2025-04-30T09:41:17.198" v="161"/>
        <pc:sldMkLst>
          <pc:docMk/>
          <pc:sldMk cId="3942640688" sldId="270"/>
        </pc:sldMkLst>
        <pc:spChg chg="add del mod">
          <ac:chgData name="James Roper" userId="S::james.roper@mail.bcu.ac.uk::be8875b0-e67c-429e-bee5-0e07d56cae14" providerId="AD" clId="Web-{51FDC0D9-F3E3-7EE6-52BF-1D05BEAD3121}" dt="2025-04-30T09:41:16.635" v="160"/>
          <ac:spMkLst>
            <pc:docMk/>
            <pc:sldMk cId="3942640688" sldId="270"/>
            <ac:spMk id="5" creationId="{10FC3356-570E-C1FF-24E2-E140E9DA8759}"/>
          </ac:spMkLst>
        </pc:spChg>
        <pc:spChg chg="add">
          <ac:chgData name="James Roper" userId="S::james.roper@mail.bcu.ac.uk::be8875b0-e67c-429e-bee5-0e07d56cae14" providerId="AD" clId="Web-{51FDC0D9-F3E3-7EE6-52BF-1D05BEAD3121}" dt="2025-04-30T09:41:17.198" v="161"/>
          <ac:spMkLst>
            <pc:docMk/>
            <pc:sldMk cId="3942640688" sldId="270"/>
            <ac:spMk id="7" creationId="{D910E020-0296-99FA-E67F-FD1BA5EF2AD8}"/>
          </ac:spMkLst>
        </pc:spChg>
      </pc:sldChg>
      <pc:sldChg chg="addSp modSp">
        <pc:chgData name="James Roper" userId="S::james.roper@mail.bcu.ac.uk::be8875b0-e67c-429e-bee5-0e07d56cae14" providerId="AD" clId="Web-{51FDC0D9-F3E3-7EE6-52BF-1D05BEAD3121}" dt="2025-04-30T09:39:37.008" v="152"/>
        <pc:sldMkLst>
          <pc:docMk/>
          <pc:sldMk cId="1571154254" sldId="273"/>
        </pc:sldMkLst>
        <pc:spChg chg="mod">
          <ac:chgData name="James Roper" userId="S::james.roper@mail.bcu.ac.uk::be8875b0-e67c-429e-bee5-0e07d56cae14" providerId="AD" clId="Web-{51FDC0D9-F3E3-7EE6-52BF-1D05BEAD3121}" dt="2025-04-30T09:05:28.555" v="1" actId="20577"/>
          <ac:spMkLst>
            <pc:docMk/>
            <pc:sldMk cId="1571154254" sldId="273"/>
            <ac:spMk id="3" creationId="{76E44498-8783-8B27-D9F9-DAB85C3180D3}"/>
          </ac:spMkLst>
        </pc:spChg>
        <pc:spChg chg="add mod">
          <ac:chgData name="James Roper" userId="S::james.roper@mail.bcu.ac.uk::be8875b0-e67c-429e-bee5-0e07d56cae14" providerId="AD" clId="Web-{51FDC0D9-F3E3-7EE6-52BF-1D05BEAD3121}" dt="2025-04-30T09:39:37.008" v="152"/>
          <ac:spMkLst>
            <pc:docMk/>
            <pc:sldMk cId="1571154254" sldId="273"/>
            <ac:spMk id="5" creationId="{96E3F2D1-CC3C-5DA7-D7E6-D8CD9AA50496}"/>
          </ac:spMkLst>
        </pc:spChg>
      </pc:sldChg>
      <pc:sldChg chg="addSp modSp">
        <pc:chgData name="James Roper" userId="S::james.roper@mail.bcu.ac.uk::be8875b0-e67c-429e-bee5-0e07d56cae14" providerId="AD" clId="Web-{51FDC0D9-F3E3-7EE6-52BF-1D05BEAD3121}" dt="2025-04-30T09:40:11.727" v="155"/>
        <pc:sldMkLst>
          <pc:docMk/>
          <pc:sldMk cId="3208366081" sldId="275"/>
        </pc:sldMkLst>
        <pc:spChg chg="mod">
          <ac:chgData name="James Roper" userId="S::james.roper@mail.bcu.ac.uk::be8875b0-e67c-429e-bee5-0e07d56cae14" providerId="AD" clId="Web-{51FDC0D9-F3E3-7EE6-52BF-1D05BEAD3121}" dt="2025-04-30T09:06:41.525" v="6" actId="20577"/>
          <ac:spMkLst>
            <pc:docMk/>
            <pc:sldMk cId="3208366081" sldId="275"/>
            <ac:spMk id="3" creationId="{673605FC-BE13-20EE-FF49-C4F49FDFDDB7}"/>
          </ac:spMkLst>
        </pc:spChg>
        <pc:spChg chg="add mod">
          <ac:chgData name="James Roper" userId="S::james.roper@mail.bcu.ac.uk::be8875b0-e67c-429e-bee5-0e07d56cae14" providerId="AD" clId="Web-{51FDC0D9-F3E3-7EE6-52BF-1D05BEAD3121}" dt="2025-04-30T09:40:11.727" v="155"/>
          <ac:spMkLst>
            <pc:docMk/>
            <pc:sldMk cId="3208366081" sldId="275"/>
            <ac:spMk id="5" creationId="{F900980C-ACF3-319D-4A40-66B71B118290}"/>
          </ac:spMkLst>
        </pc:spChg>
      </pc:sldChg>
      <pc:sldChg chg="addSp modSp">
        <pc:chgData name="James Roper" userId="S::james.roper@mail.bcu.ac.uk::be8875b0-e67c-429e-bee5-0e07d56cae14" providerId="AD" clId="Web-{51FDC0D9-F3E3-7EE6-52BF-1D05BEAD3121}" dt="2025-04-30T09:35:59.487" v="130"/>
        <pc:sldMkLst>
          <pc:docMk/>
          <pc:sldMk cId="289198464" sldId="279"/>
        </pc:sldMkLst>
        <pc:spChg chg="add mod">
          <ac:chgData name="James Roper" userId="S::james.roper@mail.bcu.ac.uk::be8875b0-e67c-429e-bee5-0e07d56cae14" providerId="AD" clId="Web-{51FDC0D9-F3E3-7EE6-52BF-1D05BEAD3121}" dt="2025-04-30T09:35:59.487" v="130"/>
          <ac:spMkLst>
            <pc:docMk/>
            <pc:sldMk cId="289198464" sldId="279"/>
            <ac:spMk id="5" creationId="{BFBBB04F-F6E7-1C98-8C99-0AF7C3A46E37}"/>
          </ac:spMkLst>
        </pc:spChg>
      </pc:sldChg>
      <pc:sldChg chg="addSp delSp">
        <pc:chgData name="James Roper" userId="S::james.roper@mail.bcu.ac.uk::be8875b0-e67c-429e-bee5-0e07d56cae14" providerId="AD" clId="Web-{51FDC0D9-F3E3-7EE6-52BF-1D05BEAD3121}" dt="2025-04-30T09:42:27.527" v="165"/>
        <pc:sldMkLst>
          <pc:docMk/>
          <pc:sldMk cId="2726153738" sldId="281"/>
        </pc:sldMkLst>
        <pc:spChg chg="add del">
          <ac:chgData name="James Roper" userId="S::james.roper@mail.bcu.ac.uk::be8875b0-e67c-429e-bee5-0e07d56cae14" providerId="AD" clId="Web-{51FDC0D9-F3E3-7EE6-52BF-1D05BEAD3121}" dt="2025-04-30T09:42:26.684" v="164"/>
          <ac:spMkLst>
            <pc:docMk/>
            <pc:sldMk cId="2726153738" sldId="281"/>
            <ac:spMk id="7" creationId="{5EB774A0-4512-F7F0-F5EC-82D9D53E17D1}"/>
          </ac:spMkLst>
        </pc:spChg>
        <pc:spChg chg="add">
          <ac:chgData name="James Roper" userId="S::james.roper@mail.bcu.ac.uk::be8875b0-e67c-429e-bee5-0e07d56cae14" providerId="AD" clId="Web-{51FDC0D9-F3E3-7EE6-52BF-1D05BEAD3121}" dt="2025-04-30T09:42:27.527" v="165"/>
          <ac:spMkLst>
            <pc:docMk/>
            <pc:sldMk cId="2726153738" sldId="281"/>
            <ac:spMk id="9" creationId="{3D5E3BE3-1C9B-9B1C-E4E4-1B11619FFB12}"/>
          </ac:spMkLst>
        </pc:spChg>
      </pc:sldChg>
      <pc:sldChg chg="addSp delSp">
        <pc:chgData name="James Roper" userId="S::james.roper@mail.bcu.ac.uk::be8875b0-e67c-429e-bee5-0e07d56cae14" providerId="AD" clId="Web-{51FDC0D9-F3E3-7EE6-52BF-1D05BEAD3121}" dt="2025-04-30T09:37:27.833" v="145"/>
        <pc:sldMkLst>
          <pc:docMk/>
          <pc:sldMk cId="1334341612" sldId="282"/>
        </pc:sldMkLst>
        <pc:spChg chg="add">
          <ac:chgData name="James Roper" userId="S::james.roper@mail.bcu.ac.uk::be8875b0-e67c-429e-bee5-0e07d56cae14" providerId="AD" clId="Web-{51FDC0D9-F3E3-7EE6-52BF-1D05BEAD3121}" dt="2025-04-30T09:36:42.394" v="137"/>
          <ac:spMkLst>
            <pc:docMk/>
            <pc:sldMk cId="1334341612" sldId="282"/>
            <ac:spMk id="8" creationId="{E66BAE83-5AEB-CA24-BF4C-6ADEB78C4BDC}"/>
          </ac:spMkLst>
        </pc:spChg>
        <pc:spChg chg="add del">
          <ac:chgData name="James Roper" userId="S::james.roper@mail.bcu.ac.uk::be8875b0-e67c-429e-bee5-0e07d56cae14" providerId="AD" clId="Web-{51FDC0D9-F3E3-7EE6-52BF-1D05BEAD3121}" dt="2025-04-30T09:37:27.833" v="145"/>
          <ac:spMkLst>
            <pc:docMk/>
            <pc:sldMk cId="1334341612" sldId="282"/>
            <ac:spMk id="10" creationId="{FBF7B86A-BAC4-9ED6-6745-49F006349480}"/>
          </ac:spMkLst>
        </pc:spChg>
      </pc:sldChg>
      <pc:sldChg chg="addSp">
        <pc:chgData name="James Roper" userId="S::james.roper@mail.bcu.ac.uk::be8875b0-e67c-429e-bee5-0e07d56cae14" providerId="AD" clId="Web-{51FDC0D9-F3E3-7EE6-52BF-1D05BEAD3121}" dt="2025-04-30T09:36:47.332" v="139"/>
        <pc:sldMkLst>
          <pc:docMk/>
          <pc:sldMk cId="3033860723" sldId="283"/>
        </pc:sldMkLst>
        <pc:spChg chg="add">
          <ac:chgData name="James Roper" userId="S::james.roper@mail.bcu.ac.uk::be8875b0-e67c-429e-bee5-0e07d56cae14" providerId="AD" clId="Web-{51FDC0D9-F3E3-7EE6-52BF-1D05BEAD3121}" dt="2025-04-30T09:36:47.332" v="139"/>
          <ac:spMkLst>
            <pc:docMk/>
            <pc:sldMk cId="3033860723" sldId="283"/>
            <ac:spMk id="9" creationId="{72ED5EF0-E7C4-103B-47AB-0593803E4833}"/>
          </ac:spMkLst>
        </pc:spChg>
      </pc:sldChg>
      <pc:sldChg chg="addSp">
        <pc:chgData name="James Roper" userId="S::james.roper@mail.bcu.ac.uk::be8875b0-e67c-429e-bee5-0e07d56cae14" providerId="AD" clId="Web-{51FDC0D9-F3E3-7EE6-52BF-1D05BEAD3121}" dt="2025-04-30T09:36:49.504" v="140"/>
        <pc:sldMkLst>
          <pc:docMk/>
          <pc:sldMk cId="2445085707" sldId="284"/>
        </pc:sldMkLst>
        <pc:spChg chg="add">
          <ac:chgData name="James Roper" userId="S::james.roper@mail.bcu.ac.uk::be8875b0-e67c-429e-bee5-0e07d56cae14" providerId="AD" clId="Web-{51FDC0D9-F3E3-7EE6-52BF-1D05BEAD3121}" dt="2025-04-30T09:36:49.504" v="140"/>
          <ac:spMkLst>
            <pc:docMk/>
            <pc:sldMk cId="2445085707" sldId="284"/>
            <ac:spMk id="10" creationId="{F37AA4DF-FE73-3497-380D-9D77B2AFCC4A}"/>
          </ac:spMkLst>
        </pc:spChg>
      </pc:sldChg>
      <pc:sldChg chg="addSp modSp">
        <pc:chgData name="James Roper" userId="S::james.roper@mail.bcu.ac.uk::be8875b0-e67c-429e-bee5-0e07d56cae14" providerId="AD" clId="Web-{51FDC0D9-F3E3-7EE6-52BF-1D05BEAD3121}" dt="2025-04-30T09:36:51.051" v="141"/>
        <pc:sldMkLst>
          <pc:docMk/>
          <pc:sldMk cId="4104031555" sldId="285"/>
        </pc:sldMkLst>
        <pc:spChg chg="add">
          <ac:chgData name="James Roper" userId="S::james.roper@mail.bcu.ac.uk::be8875b0-e67c-429e-bee5-0e07d56cae14" providerId="AD" clId="Web-{51FDC0D9-F3E3-7EE6-52BF-1D05BEAD3121}" dt="2025-04-30T09:36:51.051" v="141"/>
          <ac:spMkLst>
            <pc:docMk/>
            <pc:sldMk cId="4104031555" sldId="285"/>
            <ac:spMk id="11" creationId="{755A4B53-CDF4-FCAB-2DDB-C18B4DA406F4}"/>
          </ac:spMkLst>
        </pc:spChg>
        <pc:picChg chg="mod">
          <ac:chgData name="James Roper" userId="S::james.roper@mail.bcu.ac.uk::be8875b0-e67c-429e-bee5-0e07d56cae14" providerId="AD" clId="Web-{51FDC0D9-F3E3-7EE6-52BF-1D05BEAD3121}" dt="2025-04-30T09:23:34.829" v="90" actId="1076"/>
          <ac:picMkLst>
            <pc:docMk/>
            <pc:sldMk cId="4104031555" sldId="285"/>
            <ac:picMk id="4" creationId="{8F407EEB-9EB7-07DF-226D-D70A4742D74E}"/>
          </ac:picMkLst>
        </pc:picChg>
      </pc:sldChg>
      <pc:sldChg chg="addSp modSp modNotes">
        <pc:chgData name="James Roper" userId="S::james.roper@mail.bcu.ac.uk::be8875b0-e67c-429e-bee5-0e07d56cae14" providerId="AD" clId="Web-{51FDC0D9-F3E3-7EE6-52BF-1D05BEAD3121}" dt="2025-04-30T09:40:32.900" v="157"/>
        <pc:sldMkLst>
          <pc:docMk/>
          <pc:sldMk cId="3843464274" sldId="286"/>
        </pc:sldMkLst>
        <pc:spChg chg="add mod">
          <ac:chgData name="James Roper" userId="S::james.roper@mail.bcu.ac.uk::be8875b0-e67c-429e-bee5-0e07d56cae14" providerId="AD" clId="Web-{51FDC0D9-F3E3-7EE6-52BF-1D05BEAD3121}" dt="2025-04-30T09:40:32.900" v="157"/>
          <ac:spMkLst>
            <pc:docMk/>
            <pc:sldMk cId="3843464274" sldId="286"/>
            <ac:spMk id="5" creationId="{3F29A48B-EE1A-268C-8AE1-3B36D2F30CC3}"/>
          </ac:spMkLst>
        </pc:spChg>
      </pc:sldChg>
      <pc:sldChg chg="modSp add del">
        <pc:chgData name="James Roper" userId="S::james.roper@mail.bcu.ac.uk::be8875b0-e67c-429e-bee5-0e07d56cae14" providerId="AD" clId="Web-{51FDC0D9-F3E3-7EE6-52BF-1D05BEAD3121}" dt="2025-04-30T09:07:26.198" v="15"/>
        <pc:sldMkLst>
          <pc:docMk/>
          <pc:sldMk cId="384301880" sldId="287"/>
        </pc:sldMkLst>
        <pc:spChg chg="mod">
          <ac:chgData name="James Roper" userId="S::james.roper@mail.bcu.ac.uk::be8875b0-e67c-429e-bee5-0e07d56cae14" providerId="AD" clId="Web-{51FDC0D9-F3E3-7EE6-52BF-1D05BEAD3121}" dt="2025-04-30T09:07:18.041" v="10" actId="20577"/>
          <ac:spMkLst>
            <pc:docMk/>
            <pc:sldMk cId="384301880" sldId="287"/>
            <ac:spMk id="3" creationId="{A075A7E2-9BE8-D19A-6504-F97B13AC4C76}"/>
          </ac:spMkLst>
        </pc:spChg>
      </pc:sldChg>
      <pc:sldChg chg="addSp">
        <pc:chgData name="James Roper" userId="S::james.roper@mail.bcu.ac.uk::be8875b0-e67c-429e-bee5-0e07d56cae14" providerId="AD" clId="Web-{51FDC0D9-F3E3-7EE6-52BF-1D05BEAD3121}" dt="2025-04-30T09:39:08.257" v="150"/>
        <pc:sldMkLst>
          <pc:docMk/>
          <pc:sldMk cId="1329518572" sldId="288"/>
        </pc:sldMkLst>
        <pc:spChg chg="add">
          <ac:chgData name="James Roper" userId="S::james.roper@mail.bcu.ac.uk::be8875b0-e67c-429e-bee5-0e07d56cae14" providerId="AD" clId="Web-{51FDC0D9-F3E3-7EE6-52BF-1D05BEAD3121}" dt="2025-04-30T09:39:08.257" v="150"/>
          <ac:spMkLst>
            <pc:docMk/>
            <pc:sldMk cId="1329518572" sldId="288"/>
            <ac:spMk id="6" creationId="{29C4231B-C560-4501-301B-6850F2A58617}"/>
          </ac:spMkLst>
        </pc:spChg>
      </pc:sldChg>
    </pc:docChg>
  </pc:docChgLst>
  <pc:docChgLst>
    <pc:chgData name="Mustafa Jibril" userId="S::mustafa.jibril@mail.bcu.ac.uk::73e54d83-7976-440e-8eda-171bb8100da9" providerId="AD" clId="Web-{DCD7A5B5-514D-28AE-0475-4C61A93385C5}"/>
    <pc:docChg chg="addSld modSld">
      <pc:chgData name="Mustafa Jibril" userId="S::mustafa.jibril@mail.bcu.ac.uk::73e54d83-7976-440e-8eda-171bb8100da9" providerId="AD" clId="Web-{DCD7A5B5-514D-28AE-0475-4C61A93385C5}" dt="2025-04-24T13:37:23.377" v="315"/>
      <pc:docMkLst>
        <pc:docMk/>
      </pc:docMkLst>
      <pc:sldChg chg="addSp delSp modSp new mod setBg">
        <pc:chgData name="Mustafa Jibril" userId="S::mustafa.jibril@mail.bcu.ac.uk::73e54d83-7976-440e-8eda-171bb8100da9" providerId="AD" clId="Web-{DCD7A5B5-514D-28AE-0475-4C61A93385C5}" dt="2025-04-24T13:37:23.377" v="315"/>
        <pc:sldMkLst>
          <pc:docMk/>
          <pc:sldMk cId="3619477420" sldId="274"/>
        </pc:sldMkLst>
        <pc:spChg chg="mod ord">
          <ac:chgData name="Mustafa Jibril" userId="S::mustafa.jibril@mail.bcu.ac.uk::73e54d83-7976-440e-8eda-171bb8100da9" providerId="AD" clId="Web-{DCD7A5B5-514D-28AE-0475-4C61A93385C5}" dt="2025-04-24T13:37:23.377" v="315"/>
          <ac:spMkLst>
            <pc:docMk/>
            <pc:sldMk cId="3619477420" sldId="274"/>
            <ac:spMk id="2" creationId="{AA8F0B84-0C70-2AB8-F170-9F9593BCE337}"/>
          </ac:spMkLst>
        </pc:spChg>
        <pc:spChg chg="mod">
          <ac:chgData name="Mustafa Jibril" userId="S::mustafa.jibril@mail.bcu.ac.uk::73e54d83-7976-440e-8eda-171bb8100da9" providerId="AD" clId="Web-{DCD7A5B5-514D-28AE-0475-4C61A93385C5}" dt="2025-04-24T13:37:23.377" v="315"/>
          <ac:spMkLst>
            <pc:docMk/>
            <pc:sldMk cId="3619477420" sldId="274"/>
            <ac:spMk id="3" creationId="{28FD7FE8-EC2A-4F1D-42C3-357A9CA1F7A1}"/>
          </ac:spMkLst>
        </pc:spChg>
        <pc:spChg chg="add del">
          <ac:chgData name="Mustafa Jibril" userId="S::mustafa.jibril@mail.bcu.ac.uk::73e54d83-7976-440e-8eda-171bb8100da9" providerId="AD" clId="Web-{DCD7A5B5-514D-28AE-0475-4C61A93385C5}" dt="2025-04-24T13:29:00.896" v="56"/>
          <ac:spMkLst>
            <pc:docMk/>
            <pc:sldMk cId="3619477420" sldId="274"/>
            <ac:spMk id="10" creationId="{04812C46-200A-4DEB-A05E-3ED6C68C2387}"/>
          </ac:spMkLst>
        </pc:spChg>
        <pc:spChg chg="add del">
          <ac:chgData name="Mustafa Jibril" userId="S::mustafa.jibril@mail.bcu.ac.uk::73e54d83-7976-440e-8eda-171bb8100da9" providerId="AD" clId="Web-{DCD7A5B5-514D-28AE-0475-4C61A93385C5}" dt="2025-04-24T13:29:00.896" v="56"/>
          <ac:spMkLst>
            <pc:docMk/>
            <pc:sldMk cId="3619477420" sldId="274"/>
            <ac:spMk id="12" creationId="{D1EA859B-E555-4109-94F3-6700E046E008}"/>
          </ac:spMkLst>
        </pc:spChg>
        <pc:spChg chg="add del">
          <ac:chgData name="Mustafa Jibril" userId="S::mustafa.jibril@mail.bcu.ac.uk::73e54d83-7976-440e-8eda-171bb8100da9" providerId="AD" clId="Web-{DCD7A5B5-514D-28AE-0475-4C61A93385C5}" dt="2025-04-24T13:37:23.377" v="315"/>
          <ac:spMkLst>
            <pc:docMk/>
            <pc:sldMk cId="3619477420" sldId="274"/>
            <ac:spMk id="24" creationId="{04812C46-200A-4DEB-A05E-3ED6C68C2387}"/>
          </ac:spMkLst>
        </pc:spChg>
        <pc:spChg chg="add del">
          <ac:chgData name="Mustafa Jibril" userId="S::mustafa.jibril@mail.bcu.ac.uk::73e54d83-7976-440e-8eda-171bb8100da9" providerId="AD" clId="Web-{DCD7A5B5-514D-28AE-0475-4C61A93385C5}" dt="2025-04-24T13:37:23.377" v="315"/>
          <ac:spMkLst>
            <pc:docMk/>
            <pc:sldMk cId="3619477420" sldId="274"/>
            <ac:spMk id="26" creationId="{D1EA859B-E555-4109-94F3-6700E046E008}"/>
          </ac:spMkLst>
        </pc:spChg>
        <pc:spChg chg="add">
          <ac:chgData name="Mustafa Jibril" userId="S::mustafa.jibril@mail.bcu.ac.uk::73e54d83-7976-440e-8eda-171bb8100da9" providerId="AD" clId="Web-{DCD7A5B5-514D-28AE-0475-4C61A93385C5}" dt="2025-04-24T13:37:23.377" v="315"/>
          <ac:spMkLst>
            <pc:docMk/>
            <pc:sldMk cId="3619477420" sldId="274"/>
            <ac:spMk id="31" creationId="{04812C46-200A-4DEB-A05E-3ED6C68C2387}"/>
          </ac:spMkLst>
        </pc:spChg>
        <pc:spChg chg="add">
          <ac:chgData name="Mustafa Jibril" userId="S::mustafa.jibril@mail.bcu.ac.uk::73e54d83-7976-440e-8eda-171bb8100da9" providerId="AD" clId="Web-{DCD7A5B5-514D-28AE-0475-4C61A93385C5}" dt="2025-04-24T13:37:23.377" v="315"/>
          <ac:spMkLst>
            <pc:docMk/>
            <pc:sldMk cId="3619477420" sldId="274"/>
            <ac:spMk id="33" creationId="{D1EA859B-E555-4109-94F3-6700E046E008}"/>
          </ac:spMkLst>
        </pc:spChg>
        <pc:grpChg chg="add del">
          <ac:chgData name="Mustafa Jibril" userId="S::mustafa.jibril@mail.bcu.ac.uk::73e54d83-7976-440e-8eda-171bb8100da9" providerId="AD" clId="Web-{DCD7A5B5-514D-28AE-0475-4C61A93385C5}" dt="2025-04-24T13:36:56.657" v="307"/>
          <ac:grpSpMkLst>
            <pc:docMk/>
            <pc:sldMk cId="3619477420" sldId="274"/>
            <ac:grpSpMk id="17" creationId="{5EFBDE31-BB3E-6CFC-23CD-B5976DA38438}"/>
          </ac:grpSpMkLst>
        </pc:grpChg>
        <pc:picChg chg="add mod ord">
          <ac:chgData name="Mustafa Jibril" userId="S::mustafa.jibril@mail.bcu.ac.uk::73e54d83-7976-440e-8eda-171bb8100da9" providerId="AD" clId="Web-{DCD7A5B5-514D-28AE-0475-4C61A93385C5}" dt="2025-04-24T13:37:23.377" v="315"/>
          <ac:picMkLst>
            <pc:docMk/>
            <pc:sldMk cId="3619477420" sldId="274"/>
            <ac:picMk id="5" creationId="{2BA3B21A-3155-6E25-B2AA-453CDB3D38A6}"/>
          </ac:picMkLst>
        </pc:picChg>
      </pc:sldChg>
    </pc:docChg>
  </pc:docChgLst>
  <pc:docChgLst>
    <pc:chgData name="Mustafa Jibril" userId="S::mustafa.jibril@mail.bcu.ac.uk::73e54d83-7976-440e-8eda-171bb8100da9" providerId="AD" clId="Web-{23C74DAA-B67F-B712-8944-0A1D510CD684}"/>
    <pc:docChg chg="modSld">
      <pc:chgData name="Mustafa Jibril" userId="S::mustafa.jibril@mail.bcu.ac.uk::73e54d83-7976-440e-8eda-171bb8100da9" providerId="AD" clId="Web-{23C74DAA-B67F-B712-8944-0A1D510CD684}" dt="2025-04-24T14:29:58.652" v="318" actId="20577"/>
      <pc:docMkLst>
        <pc:docMk/>
      </pc:docMkLst>
      <pc:sldChg chg="modSp">
        <pc:chgData name="Mustafa Jibril" userId="S::mustafa.jibril@mail.bcu.ac.uk::73e54d83-7976-440e-8eda-171bb8100da9" providerId="AD" clId="Web-{23C74DAA-B67F-B712-8944-0A1D510CD684}" dt="2025-04-24T14:29:58.652" v="318" actId="20577"/>
        <pc:sldMkLst>
          <pc:docMk/>
          <pc:sldMk cId="1571154254" sldId="273"/>
        </pc:sldMkLst>
        <pc:spChg chg="mod">
          <ac:chgData name="Mustafa Jibril" userId="S::mustafa.jibril@mail.bcu.ac.uk::73e54d83-7976-440e-8eda-171bb8100da9" providerId="AD" clId="Web-{23C74DAA-B67F-B712-8944-0A1D510CD684}" dt="2025-04-24T14:29:58.652" v="318" actId="20577"/>
          <ac:spMkLst>
            <pc:docMk/>
            <pc:sldMk cId="1571154254" sldId="273"/>
            <ac:spMk id="3" creationId="{76E44498-8783-8B27-D9F9-DAB85C3180D3}"/>
          </ac:spMkLst>
        </pc:spChg>
      </pc:sldChg>
      <pc:sldChg chg="modSp">
        <pc:chgData name="Mustafa Jibril" userId="S::mustafa.jibril@mail.bcu.ac.uk::73e54d83-7976-440e-8eda-171bb8100da9" providerId="AD" clId="Web-{23C74DAA-B67F-B712-8944-0A1D510CD684}" dt="2025-04-24T13:46:59.201" v="41" actId="20577"/>
        <pc:sldMkLst>
          <pc:docMk/>
          <pc:sldMk cId="3619477420" sldId="274"/>
        </pc:sldMkLst>
        <pc:spChg chg="mod">
          <ac:chgData name="Mustafa Jibril" userId="S::mustafa.jibril@mail.bcu.ac.uk::73e54d83-7976-440e-8eda-171bb8100da9" providerId="AD" clId="Web-{23C74DAA-B67F-B712-8944-0A1D510CD684}" dt="2025-04-24T13:46:59.201" v="41" actId="20577"/>
          <ac:spMkLst>
            <pc:docMk/>
            <pc:sldMk cId="3619477420" sldId="274"/>
            <ac:spMk id="3" creationId="{28FD7FE8-EC2A-4F1D-42C3-357A9CA1F7A1}"/>
          </ac:spMkLst>
        </pc:spChg>
      </pc:sldChg>
    </pc:docChg>
  </pc:docChgLst>
  <pc:docChgLst>
    <pc:chgData name="James Roper" userId="S::james.roper@mail.bcu.ac.uk::be8875b0-e67c-429e-bee5-0e07d56cae14" providerId="AD" clId="Web-{ADD88FFC-11C5-BBC6-299C-24ACA640FFC7}"/>
    <pc:docChg chg="addSld delSld modSld sldOrd">
      <pc:chgData name="James Roper" userId="S::james.roper@mail.bcu.ac.uk::be8875b0-e67c-429e-bee5-0e07d56cae14" providerId="AD" clId="Web-{ADD88FFC-11C5-BBC6-299C-24ACA640FFC7}" dt="2025-04-24T14:33:48.148" v="2570" actId="20577"/>
      <pc:docMkLst>
        <pc:docMk/>
      </pc:docMkLst>
      <pc:sldChg chg="modSp">
        <pc:chgData name="James Roper" userId="S::james.roper@mail.bcu.ac.uk::be8875b0-e67c-429e-bee5-0e07d56cae14" providerId="AD" clId="Web-{ADD88FFC-11C5-BBC6-299C-24ACA640FFC7}" dt="2025-04-24T12:28:17.086" v="15" actId="20577"/>
        <pc:sldMkLst>
          <pc:docMk/>
          <pc:sldMk cId="109857222" sldId="256"/>
        </pc:sldMkLst>
        <pc:spChg chg="mod">
          <ac:chgData name="James Roper" userId="S::james.roper@mail.bcu.ac.uk::be8875b0-e67c-429e-bee5-0e07d56cae14" providerId="AD" clId="Web-{ADD88FFC-11C5-BBC6-299C-24ACA640FFC7}" dt="2025-04-24T12:28:13.618" v="1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mes Roper" userId="S::james.roper@mail.bcu.ac.uk::be8875b0-e67c-429e-bee5-0e07d56cae14" providerId="AD" clId="Web-{ADD88FFC-11C5-BBC6-299C-24ACA640FFC7}" dt="2025-04-24T12:28:17.086" v="1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del">
        <pc:chgData name="James Roper" userId="S::james.roper@mail.bcu.ac.uk::be8875b0-e67c-429e-bee5-0e07d56cae14" providerId="AD" clId="Web-{ADD88FFC-11C5-BBC6-299C-24ACA640FFC7}" dt="2025-04-24T12:56:08.626" v="95"/>
        <pc:sldMkLst>
          <pc:docMk/>
          <pc:sldMk cId="1104074310" sldId="257"/>
        </pc:sldMkLst>
        <pc:spChg chg="mod">
          <ac:chgData name="James Roper" userId="S::james.roper@mail.bcu.ac.uk::be8875b0-e67c-429e-bee5-0e07d56cae14" providerId="AD" clId="Web-{ADD88FFC-11C5-BBC6-299C-24ACA640FFC7}" dt="2025-04-24T12:31:42.545" v="18" actId="20577"/>
          <ac:spMkLst>
            <pc:docMk/>
            <pc:sldMk cId="1104074310" sldId="257"/>
            <ac:spMk id="2" creationId="{BFC18D41-3ECC-A8D1-B51E-4BC4E493C69B}"/>
          </ac:spMkLst>
        </pc:spChg>
      </pc:sldChg>
      <pc:sldChg chg="modSp new">
        <pc:chgData name="James Roper" userId="S::james.roper@mail.bcu.ac.uk::be8875b0-e67c-429e-bee5-0e07d56cae14" providerId="AD" clId="Web-{ADD88FFC-11C5-BBC6-299C-24ACA640FFC7}" dt="2025-04-24T14:06:32.201" v="2537" actId="20577"/>
        <pc:sldMkLst>
          <pc:docMk/>
          <pc:sldMk cId="548641916" sldId="258"/>
        </pc:sldMkLst>
        <pc:spChg chg="mod">
          <ac:chgData name="James Roper" userId="S::james.roper@mail.bcu.ac.uk::be8875b0-e67c-429e-bee5-0e07d56cae14" providerId="AD" clId="Web-{ADD88FFC-11C5-BBC6-299C-24ACA640FFC7}" dt="2025-04-24T12:53:00.308" v="31" actId="20577"/>
          <ac:spMkLst>
            <pc:docMk/>
            <pc:sldMk cId="548641916" sldId="258"/>
            <ac:spMk id="2" creationId="{CEC71756-A58F-B5D2-3FFC-D9DAE047615B}"/>
          </ac:spMkLst>
        </pc:spChg>
        <pc:spChg chg="mod">
          <ac:chgData name="James Roper" userId="S::james.roper@mail.bcu.ac.uk::be8875b0-e67c-429e-bee5-0e07d56cae14" providerId="AD" clId="Web-{ADD88FFC-11C5-BBC6-299C-24ACA640FFC7}" dt="2025-04-24T14:06:32.201" v="2537" actId="20577"/>
          <ac:spMkLst>
            <pc:docMk/>
            <pc:sldMk cId="548641916" sldId="258"/>
            <ac:spMk id="3" creationId="{33E03918-C898-F884-B3F0-F35DEDE0D399}"/>
          </ac:spMkLst>
        </pc:spChg>
      </pc:sldChg>
      <pc:sldChg chg="modSp new">
        <pc:chgData name="James Roper" userId="S::james.roper@mail.bcu.ac.uk::be8875b0-e67c-429e-bee5-0e07d56cae14" providerId="AD" clId="Web-{ADD88FFC-11C5-BBC6-299C-24ACA640FFC7}" dt="2025-04-24T12:53:53.294" v="88" actId="20577"/>
        <pc:sldMkLst>
          <pc:docMk/>
          <pc:sldMk cId="1622283310" sldId="259"/>
        </pc:sldMkLst>
        <pc:spChg chg="mod">
          <ac:chgData name="James Roper" userId="S::james.roper@mail.bcu.ac.uk::be8875b0-e67c-429e-bee5-0e07d56cae14" providerId="AD" clId="Web-{ADD88FFC-11C5-BBC6-299C-24ACA640FFC7}" dt="2025-04-24T12:53:08.652" v="43" actId="20577"/>
          <ac:spMkLst>
            <pc:docMk/>
            <pc:sldMk cId="1622283310" sldId="259"/>
            <ac:spMk id="2" creationId="{70E0EA1E-AF43-AB22-A723-3106F0ABA42A}"/>
          </ac:spMkLst>
        </pc:spChg>
        <pc:spChg chg="mod">
          <ac:chgData name="James Roper" userId="S::james.roper@mail.bcu.ac.uk::be8875b0-e67c-429e-bee5-0e07d56cae14" providerId="AD" clId="Web-{ADD88FFC-11C5-BBC6-299C-24ACA640FFC7}" dt="2025-04-24T12:53:53.294" v="88" actId="20577"/>
          <ac:spMkLst>
            <pc:docMk/>
            <pc:sldMk cId="1622283310" sldId="259"/>
            <ac:spMk id="3" creationId="{28966EEE-E31B-98B3-7661-02E8C4F61CAE}"/>
          </ac:spMkLst>
        </pc:spChg>
      </pc:sldChg>
      <pc:sldChg chg="addSp delSp modSp new ord">
        <pc:chgData name="James Roper" userId="S::james.roper@mail.bcu.ac.uk::be8875b0-e67c-429e-bee5-0e07d56cae14" providerId="AD" clId="Web-{ADD88FFC-11C5-BBC6-299C-24ACA640FFC7}" dt="2025-04-24T13:39:20.660" v="1563" actId="20577"/>
        <pc:sldMkLst>
          <pc:docMk/>
          <pc:sldMk cId="3275561704" sldId="260"/>
        </pc:sldMkLst>
        <pc:spChg chg="mod">
          <ac:chgData name="James Roper" userId="S::james.roper@mail.bcu.ac.uk::be8875b0-e67c-429e-bee5-0e07d56cae14" providerId="AD" clId="Web-{ADD88FFC-11C5-BBC6-299C-24ACA640FFC7}" dt="2025-04-24T12:53:11.481" v="47" actId="20577"/>
          <ac:spMkLst>
            <pc:docMk/>
            <pc:sldMk cId="3275561704" sldId="260"/>
            <ac:spMk id="2" creationId="{5D69B52D-BC37-8F94-F229-F37F46FB74C3}"/>
          </ac:spMkLst>
        </pc:spChg>
        <pc:spChg chg="mod">
          <ac:chgData name="James Roper" userId="S::james.roper@mail.bcu.ac.uk::be8875b0-e67c-429e-bee5-0e07d56cae14" providerId="AD" clId="Web-{ADD88FFC-11C5-BBC6-299C-24ACA640FFC7}" dt="2025-04-24T13:39:20.660" v="1563" actId="20577"/>
          <ac:spMkLst>
            <pc:docMk/>
            <pc:sldMk cId="3275561704" sldId="260"/>
            <ac:spMk id="3" creationId="{84E679BC-AC0C-4D1A-7772-5861B41DB3A0}"/>
          </ac:spMkLst>
        </pc:spChg>
        <pc:picChg chg="add del mod">
          <ac:chgData name="James Roper" userId="S::james.roper@mail.bcu.ac.uk::be8875b0-e67c-429e-bee5-0e07d56cae14" providerId="AD" clId="Web-{ADD88FFC-11C5-BBC6-299C-24ACA640FFC7}" dt="2025-04-24T13:39:17.785" v="1562"/>
          <ac:picMkLst>
            <pc:docMk/>
            <pc:sldMk cId="3275561704" sldId="260"/>
            <ac:picMk id="4" creationId="{BE4C18B8-7121-8F6D-4D5E-991180000566}"/>
          </ac:picMkLst>
        </pc:picChg>
      </pc:sldChg>
      <pc:sldChg chg="new del">
        <pc:chgData name="James Roper" userId="S::james.roper@mail.bcu.ac.uk::be8875b0-e67c-429e-bee5-0e07d56cae14" providerId="AD" clId="Web-{ADD88FFC-11C5-BBC6-299C-24ACA640FFC7}" dt="2025-04-24T12:53:13.043" v="48"/>
        <pc:sldMkLst>
          <pc:docMk/>
          <pc:sldMk cId="301411353" sldId="261"/>
        </pc:sldMkLst>
      </pc:sldChg>
      <pc:sldChg chg="modSp new">
        <pc:chgData name="James Roper" userId="S::james.roper@mail.bcu.ac.uk::be8875b0-e67c-429e-bee5-0e07d56cae14" providerId="AD" clId="Web-{ADD88FFC-11C5-BBC6-299C-24ACA640FFC7}" dt="2025-04-24T14:05:22.074" v="2484" actId="20577"/>
        <pc:sldMkLst>
          <pc:docMk/>
          <pc:sldMk cId="3929223611" sldId="261"/>
        </pc:sldMkLst>
        <pc:spChg chg="mod">
          <ac:chgData name="James Roper" userId="S::james.roper@mail.bcu.ac.uk::be8875b0-e67c-429e-bee5-0e07d56cae14" providerId="AD" clId="Web-{ADD88FFC-11C5-BBC6-299C-24ACA640FFC7}" dt="2025-04-24T13:19:28.536" v="902" actId="20577"/>
          <ac:spMkLst>
            <pc:docMk/>
            <pc:sldMk cId="3929223611" sldId="261"/>
            <ac:spMk id="2" creationId="{A6DD6D2A-9DDF-D64A-EF7D-DD3C137F8764}"/>
          </ac:spMkLst>
        </pc:spChg>
        <pc:spChg chg="mod">
          <ac:chgData name="James Roper" userId="S::james.roper@mail.bcu.ac.uk::be8875b0-e67c-429e-bee5-0e07d56cae14" providerId="AD" clId="Web-{ADD88FFC-11C5-BBC6-299C-24ACA640FFC7}" dt="2025-04-24T14:05:22.074" v="2484" actId="20577"/>
          <ac:spMkLst>
            <pc:docMk/>
            <pc:sldMk cId="3929223611" sldId="261"/>
            <ac:spMk id="3" creationId="{25ACED87-45EB-1036-EE7F-CC9E9B8D5D5D}"/>
          </ac:spMkLst>
        </pc:spChg>
      </pc:sldChg>
      <pc:sldChg chg="addSp delSp modSp new">
        <pc:chgData name="James Roper" userId="S::james.roper@mail.bcu.ac.uk::be8875b0-e67c-429e-bee5-0e07d56cae14" providerId="AD" clId="Web-{ADD88FFC-11C5-BBC6-299C-24ACA640FFC7}" dt="2025-04-24T12:58:13.676" v="153"/>
        <pc:sldMkLst>
          <pc:docMk/>
          <pc:sldMk cId="2647355907" sldId="262"/>
        </pc:sldMkLst>
        <pc:spChg chg="mod">
          <ac:chgData name="James Roper" userId="S::james.roper@mail.bcu.ac.uk::be8875b0-e67c-429e-bee5-0e07d56cae14" providerId="AD" clId="Web-{ADD88FFC-11C5-BBC6-299C-24ACA640FFC7}" dt="2025-04-24T12:56:19.501" v="110" actId="20577"/>
          <ac:spMkLst>
            <pc:docMk/>
            <pc:sldMk cId="2647355907" sldId="262"/>
            <ac:spMk id="2" creationId="{3D692FCD-3C62-3A09-DD18-47E442A078C9}"/>
          </ac:spMkLst>
        </pc:spChg>
        <pc:spChg chg="del mod">
          <ac:chgData name="James Roper" userId="S::james.roper@mail.bcu.ac.uk::be8875b0-e67c-429e-bee5-0e07d56cae14" providerId="AD" clId="Web-{ADD88FFC-11C5-BBC6-299C-24ACA640FFC7}" dt="2025-04-24T12:56:43.986" v="112"/>
          <ac:spMkLst>
            <pc:docMk/>
            <pc:sldMk cId="2647355907" sldId="262"/>
            <ac:spMk id="3" creationId="{6F463F7D-C371-71E8-B18F-E6C68D0A55D6}"/>
          </ac:spMkLst>
        </pc:spChg>
        <pc:spChg chg="add mod">
          <ac:chgData name="James Roper" userId="S::james.roper@mail.bcu.ac.uk::be8875b0-e67c-429e-bee5-0e07d56cae14" providerId="AD" clId="Web-{ADD88FFC-11C5-BBC6-299C-24ACA640FFC7}" dt="2025-04-24T12:57:00.643" v="124" actId="1076"/>
          <ac:spMkLst>
            <pc:docMk/>
            <pc:sldMk cId="2647355907" sldId="262"/>
            <ac:spMk id="5" creationId="{22F1EEF3-AFFE-5F7D-D7C1-AA5C09A141D9}"/>
          </ac:spMkLst>
        </pc:spChg>
        <pc:spChg chg="add mod">
          <ac:chgData name="James Roper" userId="S::james.roper@mail.bcu.ac.uk::be8875b0-e67c-429e-bee5-0e07d56cae14" providerId="AD" clId="Web-{ADD88FFC-11C5-BBC6-299C-24ACA640FFC7}" dt="2025-04-24T12:57:13.518" v="138" actId="20577"/>
          <ac:spMkLst>
            <pc:docMk/>
            <pc:sldMk cId="2647355907" sldId="262"/>
            <ac:spMk id="6" creationId="{3FAF7EE1-4B9F-E689-7219-571F3F65B0CA}"/>
          </ac:spMkLst>
        </pc:spChg>
        <pc:picChg chg="add mod ord">
          <ac:chgData name="James Roper" userId="S::james.roper@mail.bcu.ac.uk::be8875b0-e67c-429e-bee5-0e07d56cae14" providerId="AD" clId="Web-{ADD88FFC-11C5-BBC6-299C-24ACA640FFC7}" dt="2025-04-24T12:56:47.752" v="114" actId="1076"/>
          <ac:picMkLst>
            <pc:docMk/>
            <pc:sldMk cId="2647355907" sldId="262"/>
            <ac:picMk id="4" creationId="{2E311140-8191-F0A8-9B44-BEF48BB0DB66}"/>
          </ac:picMkLst>
        </pc:picChg>
        <pc:picChg chg="add del mod">
          <ac:chgData name="James Roper" userId="S::james.roper@mail.bcu.ac.uk::be8875b0-e67c-429e-bee5-0e07d56cae14" providerId="AD" clId="Web-{ADD88FFC-11C5-BBC6-299C-24ACA640FFC7}" dt="2025-04-24T12:58:13.676" v="153"/>
          <ac:picMkLst>
            <pc:docMk/>
            <pc:sldMk cId="2647355907" sldId="262"/>
            <ac:picMk id="7" creationId="{83FEFCA1-4BC1-62A8-DD36-9F1D20B91CEB}"/>
          </ac:picMkLst>
        </pc:picChg>
        <pc:picChg chg="add del mod">
          <ac:chgData name="James Roper" userId="S::james.roper@mail.bcu.ac.uk::be8875b0-e67c-429e-bee5-0e07d56cae14" providerId="AD" clId="Web-{ADD88FFC-11C5-BBC6-299C-24ACA640FFC7}" dt="2025-04-24T12:58:06.472" v="150"/>
          <ac:picMkLst>
            <pc:docMk/>
            <pc:sldMk cId="2647355907" sldId="262"/>
            <ac:picMk id="8" creationId="{8A9F1F8A-58EB-4D96-F5A1-5B4C90F7704C}"/>
          </ac:picMkLst>
        </pc:picChg>
      </pc:sldChg>
      <pc:sldChg chg="addSp delSp modSp new">
        <pc:chgData name="James Roper" userId="S::james.roper@mail.bcu.ac.uk::be8875b0-e67c-429e-bee5-0e07d56cae14" providerId="AD" clId="Web-{ADD88FFC-11C5-BBC6-299C-24ACA640FFC7}" dt="2025-04-24T12:58:17.270" v="155" actId="1076"/>
        <pc:sldMkLst>
          <pc:docMk/>
          <pc:sldMk cId="2036194279" sldId="263"/>
        </pc:sldMkLst>
        <pc:spChg chg="del">
          <ac:chgData name="James Roper" userId="S::james.roper@mail.bcu.ac.uk::be8875b0-e67c-429e-bee5-0e07d56cae14" providerId="AD" clId="Web-{ADD88FFC-11C5-BBC6-299C-24ACA640FFC7}" dt="2025-04-24T12:58:09.879" v="151"/>
          <ac:spMkLst>
            <pc:docMk/>
            <pc:sldMk cId="2036194279" sldId="263"/>
            <ac:spMk id="3" creationId="{67A51196-2126-A77B-B3CD-96FC1D6B2AF8}"/>
          </ac:spMkLst>
        </pc:spChg>
        <pc:picChg chg="add mod ord">
          <ac:chgData name="James Roper" userId="S::james.roper@mail.bcu.ac.uk::be8875b0-e67c-429e-bee5-0e07d56cae14" providerId="AD" clId="Web-{ADD88FFC-11C5-BBC6-299C-24ACA640FFC7}" dt="2025-04-24T12:58:11.832" v="152" actId="1076"/>
          <ac:picMkLst>
            <pc:docMk/>
            <pc:sldMk cId="2036194279" sldId="263"/>
            <ac:picMk id="4" creationId="{BC8FD5E0-2731-2D3C-B37D-9946DC0C1317}"/>
          </ac:picMkLst>
        </pc:picChg>
        <pc:picChg chg="add mod">
          <ac:chgData name="James Roper" userId="S::james.roper@mail.bcu.ac.uk::be8875b0-e67c-429e-bee5-0e07d56cae14" providerId="AD" clId="Web-{ADD88FFC-11C5-BBC6-299C-24ACA640FFC7}" dt="2025-04-24T12:58:17.270" v="155" actId="1076"/>
          <ac:picMkLst>
            <pc:docMk/>
            <pc:sldMk cId="2036194279" sldId="263"/>
            <ac:picMk id="5" creationId="{21C66851-33EC-4D43-45BB-C24EF085CF17}"/>
          </ac:picMkLst>
        </pc:picChg>
      </pc:sldChg>
      <pc:sldChg chg="addSp delSp modSp new">
        <pc:chgData name="James Roper" userId="S::james.roper@mail.bcu.ac.uk::be8875b0-e67c-429e-bee5-0e07d56cae14" providerId="AD" clId="Web-{ADD88FFC-11C5-BBC6-299C-24ACA640FFC7}" dt="2025-04-24T12:59:04.974" v="168" actId="1076"/>
        <pc:sldMkLst>
          <pc:docMk/>
          <pc:sldMk cId="3060643819" sldId="264"/>
        </pc:sldMkLst>
        <pc:spChg chg="mod">
          <ac:chgData name="James Roper" userId="S::james.roper@mail.bcu.ac.uk::be8875b0-e67c-429e-bee5-0e07d56cae14" providerId="AD" clId="Web-{ADD88FFC-11C5-BBC6-299C-24ACA640FFC7}" dt="2025-04-24T12:58:55.052" v="163" actId="20577"/>
          <ac:spMkLst>
            <pc:docMk/>
            <pc:sldMk cId="3060643819" sldId="264"/>
            <ac:spMk id="2" creationId="{A2E51F9A-5AA7-0A2D-9865-D47A5B99E338}"/>
          </ac:spMkLst>
        </pc:spChg>
        <pc:spChg chg="del mod">
          <ac:chgData name="James Roper" userId="S::james.roper@mail.bcu.ac.uk::be8875b0-e67c-429e-bee5-0e07d56cae14" providerId="AD" clId="Web-{ADD88FFC-11C5-BBC6-299C-24ACA640FFC7}" dt="2025-04-24T12:59:00.849" v="165"/>
          <ac:spMkLst>
            <pc:docMk/>
            <pc:sldMk cId="3060643819" sldId="264"/>
            <ac:spMk id="3" creationId="{17A5FE35-8034-81B5-D500-C6911F35A5D4}"/>
          </ac:spMkLst>
        </pc:spChg>
        <pc:picChg chg="add mod">
          <ac:chgData name="James Roper" userId="S::james.roper@mail.bcu.ac.uk::be8875b0-e67c-429e-bee5-0e07d56cae14" providerId="AD" clId="Web-{ADD88FFC-11C5-BBC6-299C-24ACA640FFC7}" dt="2025-04-24T12:59:04.974" v="168" actId="1076"/>
          <ac:picMkLst>
            <pc:docMk/>
            <pc:sldMk cId="3060643819" sldId="264"/>
            <ac:picMk id="4" creationId="{6E2D4046-5924-7CE8-B1A7-1AE709854602}"/>
          </ac:picMkLst>
        </pc:picChg>
      </pc:sldChg>
      <pc:sldChg chg="modSp new">
        <pc:chgData name="James Roper" userId="S::james.roper@mail.bcu.ac.uk::be8875b0-e67c-429e-bee5-0e07d56cae14" providerId="AD" clId="Web-{ADD88FFC-11C5-BBC6-299C-24ACA640FFC7}" dt="2025-04-24T13:06:05.969" v="418" actId="20577"/>
        <pc:sldMkLst>
          <pc:docMk/>
          <pc:sldMk cId="2398994616" sldId="265"/>
        </pc:sldMkLst>
        <pc:spChg chg="mod">
          <ac:chgData name="James Roper" userId="S::james.roper@mail.bcu.ac.uk::be8875b0-e67c-429e-bee5-0e07d56cae14" providerId="AD" clId="Web-{ADD88FFC-11C5-BBC6-299C-24ACA640FFC7}" dt="2025-04-24T13:03:41.168" v="283" actId="20577"/>
          <ac:spMkLst>
            <pc:docMk/>
            <pc:sldMk cId="2398994616" sldId="265"/>
            <ac:spMk id="2" creationId="{9D189339-5EEE-7A7C-0CDB-FD8BE21A923C}"/>
          </ac:spMkLst>
        </pc:spChg>
        <pc:spChg chg="mod">
          <ac:chgData name="James Roper" userId="S::james.roper@mail.bcu.ac.uk::be8875b0-e67c-429e-bee5-0e07d56cae14" providerId="AD" clId="Web-{ADD88FFC-11C5-BBC6-299C-24ACA640FFC7}" dt="2025-04-24T13:06:05.969" v="418" actId="20577"/>
          <ac:spMkLst>
            <pc:docMk/>
            <pc:sldMk cId="2398994616" sldId="265"/>
            <ac:spMk id="3" creationId="{C9CC06F8-DA7F-9673-97B7-72E752166B0F}"/>
          </ac:spMkLst>
        </pc:spChg>
      </pc:sldChg>
      <pc:sldChg chg="modSp new">
        <pc:chgData name="James Roper" userId="S::james.roper@mail.bcu.ac.uk::be8875b0-e67c-429e-bee5-0e07d56cae14" providerId="AD" clId="Web-{ADD88FFC-11C5-BBC6-299C-24ACA640FFC7}" dt="2025-04-24T13:08:51.067" v="527" actId="20577"/>
        <pc:sldMkLst>
          <pc:docMk/>
          <pc:sldMk cId="2101398098" sldId="266"/>
        </pc:sldMkLst>
        <pc:spChg chg="mod">
          <ac:chgData name="James Roper" userId="S::james.roper@mail.bcu.ac.uk::be8875b0-e67c-429e-bee5-0e07d56cae14" providerId="AD" clId="Web-{ADD88FFC-11C5-BBC6-299C-24ACA640FFC7}" dt="2025-04-24T13:06:54.986" v="439" actId="20577"/>
          <ac:spMkLst>
            <pc:docMk/>
            <pc:sldMk cId="2101398098" sldId="266"/>
            <ac:spMk id="2" creationId="{90F9278D-31F6-9E48-D276-C1BC70D12DE1}"/>
          </ac:spMkLst>
        </pc:spChg>
        <pc:spChg chg="mod">
          <ac:chgData name="James Roper" userId="S::james.roper@mail.bcu.ac.uk::be8875b0-e67c-429e-bee5-0e07d56cae14" providerId="AD" clId="Web-{ADD88FFC-11C5-BBC6-299C-24ACA640FFC7}" dt="2025-04-24T13:08:51.067" v="527" actId="20577"/>
          <ac:spMkLst>
            <pc:docMk/>
            <pc:sldMk cId="2101398098" sldId="266"/>
            <ac:spMk id="3" creationId="{22C7B218-D407-5E12-3D5E-91C0062F6158}"/>
          </ac:spMkLst>
        </pc:spChg>
      </pc:sldChg>
      <pc:sldChg chg="modSp new">
        <pc:chgData name="James Roper" userId="S::james.roper@mail.bcu.ac.uk::be8875b0-e67c-429e-bee5-0e07d56cae14" providerId="AD" clId="Web-{ADD88FFC-11C5-BBC6-299C-24ACA640FFC7}" dt="2025-04-24T14:06:53.889" v="2541" actId="20577"/>
        <pc:sldMkLst>
          <pc:docMk/>
          <pc:sldMk cId="1093597803" sldId="267"/>
        </pc:sldMkLst>
        <pc:spChg chg="mod">
          <ac:chgData name="James Roper" userId="S::james.roper@mail.bcu.ac.uk::be8875b0-e67c-429e-bee5-0e07d56cae14" providerId="AD" clId="Web-{ADD88FFC-11C5-BBC6-299C-24ACA640FFC7}" dt="2025-04-24T13:09:52.303" v="543" actId="20577"/>
          <ac:spMkLst>
            <pc:docMk/>
            <pc:sldMk cId="1093597803" sldId="267"/>
            <ac:spMk id="2" creationId="{D4D5D002-2D1F-D5CD-D81E-82199BDCCB15}"/>
          </ac:spMkLst>
        </pc:spChg>
        <pc:spChg chg="mod">
          <ac:chgData name="James Roper" userId="S::james.roper@mail.bcu.ac.uk::be8875b0-e67c-429e-bee5-0e07d56cae14" providerId="AD" clId="Web-{ADD88FFC-11C5-BBC6-299C-24ACA640FFC7}" dt="2025-04-24T14:06:53.889" v="2541" actId="20577"/>
          <ac:spMkLst>
            <pc:docMk/>
            <pc:sldMk cId="1093597803" sldId="267"/>
            <ac:spMk id="3" creationId="{7CF6F562-A5CF-E898-AE06-089DA3F63B8E}"/>
          </ac:spMkLst>
        </pc:spChg>
      </pc:sldChg>
      <pc:sldChg chg="modSp new">
        <pc:chgData name="James Roper" userId="S::james.roper@mail.bcu.ac.uk::be8875b0-e67c-429e-bee5-0e07d56cae14" providerId="AD" clId="Web-{ADD88FFC-11C5-BBC6-299C-24ACA640FFC7}" dt="2025-04-24T13:18:44.707" v="882" actId="20577"/>
        <pc:sldMkLst>
          <pc:docMk/>
          <pc:sldMk cId="1925093574" sldId="268"/>
        </pc:sldMkLst>
        <pc:spChg chg="mod">
          <ac:chgData name="James Roper" userId="S::james.roper@mail.bcu.ac.uk::be8875b0-e67c-429e-bee5-0e07d56cae14" providerId="AD" clId="Web-{ADD88FFC-11C5-BBC6-299C-24ACA640FFC7}" dt="2025-04-24T13:18:44.707" v="882" actId="20577"/>
          <ac:spMkLst>
            <pc:docMk/>
            <pc:sldMk cId="1925093574" sldId="268"/>
            <ac:spMk id="3" creationId="{330E1EB0-5970-97DC-5A44-D244AAF44837}"/>
          </ac:spMkLst>
        </pc:spChg>
      </pc:sldChg>
      <pc:sldChg chg="modSp new">
        <pc:chgData name="James Roper" userId="S::james.roper@mail.bcu.ac.uk::be8875b0-e67c-429e-bee5-0e07d56cae14" providerId="AD" clId="Web-{ADD88FFC-11C5-BBC6-299C-24ACA640FFC7}" dt="2025-04-24T13:11:24.961" v="648" actId="20577"/>
        <pc:sldMkLst>
          <pc:docMk/>
          <pc:sldMk cId="958079085" sldId="269"/>
        </pc:sldMkLst>
        <pc:spChg chg="mod">
          <ac:chgData name="James Roper" userId="S::james.roper@mail.bcu.ac.uk::be8875b0-e67c-429e-bee5-0e07d56cae14" providerId="AD" clId="Web-{ADD88FFC-11C5-BBC6-299C-24ACA640FFC7}" dt="2025-04-24T13:11:24.961" v="648" actId="20577"/>
          <ac:spMkLst>
            <pc:docMk/>
            <pc:sldMk cId="958079085" sldId="269"/>
            <ac:spMk id="2" creationId="{6219AF91-4E90-C90F-598C-5595B6F33967}"/>
          </ac:spMkLst>
        </pc:spChg>
      </pc:sldChg>
      <pc:sldChg chg="modSp new ord">
        <pc:chgData name="James Roper" userId="S::james.roper@mail.bcu.ac.uk::be8875b0-e67c-429e-bee5-0e07d56cae14" providerId="AD" clId="Web-{ADD88FFC-11C5-BBC6-299C-24ACA640FFC7}" dt="2025-04-24T13:20:26.866" v="905" actId="20577"/>
        <pc:sldMkLst>
          <pc:docMk/>
          <pc:sldMk cId="3942640688" sldId="270"/>
        </pc:sldMkLst>
        <pc:spChg chg="mod">
          <ac:chgData name="James Roper" userId="S::james.roper@mail.bcu.ac.uk::be8875b0-e67c-429e-bee5-0e07d56cae14" providerId="AD" clId="Web-{ADD88FFC-11C5-BBC6-299C-24ACA640FFC7}" dt="2025-04-24T13:12:56.057" v="653" actId="20577"/>
          <ac:spMkLst>
            <pc:docMk/>
            <pc:sldMk cId="3942640688" sldId="270"/>
            <ac:spMk id="2" creationId="{59E7920E-DF8E-DF44-3410-CE3B81B84B0B}"/>
          </ac:spMkLst>
        </pc:spChg>
        <pc:spChg chg="mod">
          <ac:chgData name="James Roper" userId="S::james.roper@mail.bcu.ac.uk::be8875b0-e67c-429e-bee5-0e07d56cae14" providerId="AD" clId="Web-{ADD88FFC-11C5-BBC6-299C-24ACA640FFC7}" dt="2025-04-24T13:20:26.866" v="905" actId="20577"/>
          <ac:spMkLst>
            <pc:docMk/>
            <pc:sldMk cId="3942640688" sldId="270"/>
            <ac:spMk id="3" creationId="{4A8DCDC9-082F-55F6-2EE7-6B8A5C9DC146}"/>
          </ac:spMkLst>
        </pc:spChg>
      </pc:sldChg>
      <pc:sldChg chg="modSp new">
        <pc:chgData name="James Roper" userId="S::james.roper@mail.bcu.ac.uk::be8875b0-e67c-429e-bee5-0e07d56cae14" providerId="AD" clId="Web-{ADD88FFC-11C5-BBC6-299C-24ACA640FFC7}" dt="2025-04-24T13:36:38.578" v="1547" actId="20577"/>
        <pc:sldMkLst>
          <pc:docMk/>
          <pc:sldMk cId="2830555055" sldId="271"/>
        </pc:sldMkLst>
        <pc:spChg chg="mod">
          <ac:chgData name="James Roper" userId="S::james.roper@mail.bcu.ac.uk::be8875b0-e67c-429e-bee5-0e07d56cae14" providerId="AD" clId="Web-{ADD88FFC-11C5-BBC6-299C-24ACA640FFC7}" dt="2025-04-24T13:15:04.061" v="762" actId="20577"/>
          <ac:spMkLst>
            <pc:docMk/>
            <pc:sldMk cId="2830555055" sldId="271"/>
            <ac:spMk id="2" creationId="{97C688F8-EBB2-5A29-A022-7E9FC127D1F4}"/>
          </ac:spMkLst>
        </pc:spChg>
        <pc:spChg chg="mod">
          <ac:chgData name="James Roper" userId="S::james.roper@mail.bcu.ac.uk::be8875b0-e67c-429e-bee5-0e07d56cae14" providerId="AD" clId="Web-{ADD88FFC-11C5-BBC6-299C-24ACA640FFC7}" dt="2025-04-24T13:36:38.578" v="1547" actId="20577"/>
          <ac:spMkLst>
            <pc:docMk/>
            <pc:sldMk cId="2830555055" sldId="271"/>
            <ac:spMk id="3" creationId="{C1F3BA4B-E6C2-48DE-5A86-B2B9350D31DE}"/>
          </ac:spMkLst>
        </pc:spChg>
      </pc:sldChg>
      <pc:sldChg chg="modSp new">
        <pc:chgData name="James Roper" userId="S::james.roper@mail.bcu.ac.uk::be8875b0-e67c-429e-bee5-0e07d56cae14" providerId="AD" clId="Web-{ADD88FFC-11C5-BBC6-299C-24ACA640FFC7}" dt="2025-04-24T13:17:20.955" v="787" actId="20577"/>
        <pc:sldMkLst>
          <pc:docMk/>
          <pc:sldMk cId="507686197" sldId="272"/>
        </pc:sldMkLst>
        <pc:spChg chg="mod">
          <ac:chgData name="James Roper" userId="S::james.roper@mail.bcu.ac.uk::be8875b0-e67c-429e-bee5-0e07d56cae14" providerId="AD" clId="Web-{ADD88FFC-11C5-BBC6-299C-24ACA640FFC7}" dt="2025-04-24T13:17:20.955" v="787" actId="20577"/>
          <ac:spMkLst>
            <pc:docMk/>
            <pc:sldMk cId="507686197" sldId="272"/>
            <ac:spMk id="2" creationId="{6D39D5B6-585E-C37E-B1C5-FC357C3B1AC2}"/>
          </ac:spMkLst>
        </pc:spChg>
      </pc:sldChg>
      <pc:sldChg chg="modSp new">
        <pc:chgData name="James Roper" userId="S::james.roper@mail.bcu.ac.uk::be8875b0-e67c-429e-bee5-0e07d56cae14" providerId="AD" clId="Web-{ADD88FFC-11C5-BBC6-299C-24ACA640FFC7}" dt="2025-04-24T13:23:27.808" v="920" actId="20577"/>
        <pc:sldMkLst>
          <pc:docMk/>
          <pc:sldMk cId="1571154254" sldId="273"/>
        </pc:sldMkLst>
        <pc:spChg chg="mod">
          <ac:chgData name="James Roper" userId="S::james.roper@mail.bcu.ac.uk::be8875b0-e67c-429e-bee5-0e07d56cae14" providerId="AD" clId="Web-{ADD88FFC-11C5-BBC6-299C-24ACA640FFC7}" dt="2025-04-24T13:23:27.808" v="920" actId="20577"/>
          <ac:spMkLst>
            <pc:docMk/>
            <pc:sldMk cId="1571154254" sldId="273"/>
            <ac:spMk id="2" creationId="{069C0D53-68F3-2445-4B35-C37159BE9713}"/>
          </ac:spMkLst>
        </pc:spChg>
      </pc:sldChg>
      <pc:sldChg chg="modSp">
        <pc:chgData name="James Roper" userId="S::james.roper@mail.bcu.ac.uk::be8875b0-e67c-429e-bee5-0e07d56cae14" providerId="AD" clId="Web-{ADD88FFC-11C5-BBC6-299C-24ACA640FFC7}" dt="2025-04-24T14:28:37.781" v="2543" actId="20577"/>
        <pc:sldMkLst>
          <pc:docMk/>
          <pc:sldMk cId="3619477420" sldId="274"/>
        </pc:sldMkLst>
        <pc:spChg chg="mod">
          <ac:chgData name="James Roper" userId="S::james.roper@mail.bcu.ac.uk::be8875b0-e67c-429e-bee5-0e07d56cae14" providerId="AD" clId="Web-{ADD88FFC-11C5-BBC6-299C-24ACA640FFC7}" dt="2025-04-24T14:28:37.781" v="2543" actId="20577"/>
          <ac:spMkLst>
            <pc:docMk/>
            <pc:sldMk cId="3619477420" sldId="274"/>
            <ac:spMk id="3" creationId="{28FD7FE8-EC2A-4F1D-42C3-357A9CA1F7A1}"/>
          </ac:spMkLst>
        </pc:spChg>
      </pc:sldChg>
      <pc:sldChg chg="modSp new ord">
        <pc:chgData name="James Roper" userId="S::james.roper@mail.bcu.ac.uk::be8875b0-e67c-429e-bee5-0e07d56cae14" providerId="AD" clId="Web-{ADD88FFC-11C5-BBC6-299C-24ACA640FFC7}" dt="2025-04-24T14:33:48.148" v="2570" actId="20577"/>
        <pc:sldMkLst>
          <pc:docMk/>
          <pc:sldMk cId="3208366081" sldId="275"/>
        </pc:sldMkLst>
        <pc:spChg chg="mod">
          <ac:chgData name="James Roper" userId="S::james.roper@mail.bcu.ac.uk::be8875b0-e67c-429e-bee5-0e07d56cae14" providerId="AD" clId="Web-{ADD88FFC-11C5-BBC6-299C-24ACA640FFC7}" dt="2025-04-24T13:37:34.423" v="1561" actId="20577"/>
          <ac:spMkLst>
            <pc:docMk/>
            <pc:sldMk cId="3208366081" sldId="275"/>
            <ac:spMk id="2" creationId="{85977CA7-5A13-49DA-815B-64929162D7D6}"/>
          </ac:spMkLst>
        </pc:spChg>
        <pc:spChg chg="mod">
          <ac:chgData name="James Roper" userId="S::james.roper@mail.bcu.ac.uk::be8875b0-e67c-429e-bee5-0e07d56cae14" providerId="AD" clId="Web-{ADD88FFC-11C5-BBC6-299C-24ACA640FFC7}" dt="2025-04-24T14:33:48.148" v="2570" actId="20577"/>
          <ac:spMkLst>
            <pc:docMk/>
            <pc:sldMk cId="3208366081" sldId="275"/>
            <ac:spMk id="3" creationId="{673605FC-BE13-20EE-FF49-C4F49FDFDDB7}"/>
          </ac:spMkLst>
        </pc:spChg>
      </pc:sldChg>
    </pc:docChg>
  </pc:docChgLst>
  <pc:docChgLst>
    <pc:chgData name="Sean Andrews" userId="S::sean.andrews2@mail.bcu.ac.uk::09212f8a-bf4c-4718-891a-43ca4eb7677b" providerId="AD" clId="Web-{DB345503-C5E9-BF06-AC74-DDAB26BDA89E}"/>
    <pc:docChg chg="modSld">
      <pc:chgData name="Sean Andrews" userId="S::sean.andrews2@mail.bcu.ac.uk::09212f8a-bf4c-4718-891a-43ca4eb7677b" providerId="AD" clId="Web-{DB345503-C5E9-BF06-AC74-DDAB26BDA89E}" dt="2025-04-27T18:18:44.439" v="1" actId="20577"/>
      <pc:docMkLst>
        <pc:docMk/>
      </pc:docMkLst>
      <pc:sldChg chg="modSp">
        <pc:chgData name="Sean Andrews" userId="S::sean.andrews2@mail.bcu.ac.uk::09212f8a-bf4c-4718-891a-43ca4eb7677b" providerId="AD" clId="Web-{DB345503-C5E9-BF06-AC74-DDAB26BDA89E}" dt="2025-04-27T18:18:44.439" v="1" actId="20577"/>
        <pc:sldMkLst>
          <pc:docMk/>
          <pc:sldMk cId="548641916" sldId="258"/>
        </pc:sldMkLst>
        <pc:spChg chg="mod">
          <ac:chgData name="Sean Andrews" userId="S::sean.andrews2@mail.bcu.ac.uk::09212f8a-bf4c-4718-891a-43ca4eb7677b" providerId="AD" clId="Web-{DB345503-C5E9-BF06-AC74-DDAB26BDA89E}" dt="2025-04-27T18:18:44.439" v="1" actId="20577"/>
          <ac:spMkLst>
            <pc:docMk/>
            <pc:sldMk cId="548641916" sldId="258"/>
            <ac:spMk id="3" creationId="{33E03918-C898-F884-B3F0-F35DEDE0D399}"/>
          </ac:spMkLst>
        </pc:spChg>
      </pc:sldChg>
    </pc:docChg>
  </pc:docChgLst>
  <pc:docChgLst>
    <pc:chgData name="Joshua Barnes" userId="S::joshua.barnes@mail.bcu.ac.uk::71992337-37e1-44e0-a208-3d1d0628316f" providerId="AD" clId="Web-{D8F42DC1-0DD6-2C88-B904-E53EDF95EA3A}"/>
    <pc:docChg chg="delSld modSld">
      <pc:chgData name="Joshua Barnes" userId="S::joshua.barnes@mail.bcu.ac.uk::71992337-37e1-44e0-a208-3d1d0628316f" providerId="AD" clId="Web-{D8F42DC1-0DD6-2C88-B904-E53EDF95EA3A}" dt="2025-04-30T10:37:18.121" v="31" actId="20577"/>
      <pc:docMkLst>
        <pc:docMk/>
      </pc:docMkLst>
      <pc:sldChg chg="modSp">
        <pc:chgData name="Joshua Barnes" userId="S::joshua.barnes@mail.bcu.ac.uk::71992337-37e1-44e0-a208-3d1d0628316f" providerId="AD" clId="Web-{D8F42DC1-0DD6-2C88-B904-E53EDF95EA3A}" dt="2025-04-30T09:25:34.195" v="4" actId="14100"/>
        <pc:sldMkLst>
          <pc:docMk/>
          <pc:sldMk cId="1622283310" sldId="259"/>
        </pc:sldMkLst>
        <pc:picChg chg="mod">
          <ac:chgData name="Joshua Barnes" userId="S::joshua.barnes@mail.bcu.ac.uk::71992337-37e1-44e0-a208-3d1d0628316f" providerId="AD" clId="Web-{D8F42DC1-0DD6-2C88-B904-E53EDF95EA3A}" dt="2025-04-30T09:25:23.991" v="2" actId="14100"/>
          <ac:picMkLst>
            <pc:docMk/>
            <pc:sldMk cId="1622283310" sldId="259"/>
            <ac:picMk id="4" creationId="{924F3779-E944-E8AF-4730-012C73513E12}"/>
          </ac:picMkLst>
        </pc:picChg>
        <pc:picChg chg="mod">
          <ac:chgData name="Joshua Barnes" userId="S::joshua.barnes@mail.bcu.ac.uk::71992337-37e1-44e0-a208-3d1d0628316f" providerId="AD" clId="Web-{D8F42DC1-0DD6-2C88-B904-E53EDF95EA3A}" dt="2025-04-30T09:25:34.195" v="4" actId="14100"/>
          <ac:picMkLst>
            <pc:docMk/>
            <pc:sldMk cId="1622283310" sldId="259"/>
            <ac:picMk id="6" creationId="{3A3CEFA5-3096-C70C-864D-16BE725258D2}"/>
          </ac:picMkLst>
        </pc:picChg>
        <pc:picChg chg="mod">
          <ac:chgData name="Joshua Barnes" userId="S::joshua.barnes@mail.bcu.ac.uk::71992337-37e1-44e0-a208-3d1d0628316f" providerId="AD" clId="Web-{D8F42DC1-0DD6-2C88-B904-E53EDF95EA3A}" dt="2025-04-30T09:25:17.694" v="0" actId="1076"/>
          <ac:picMkLst>
            <pc:docMk/>
            <pc:sldMk cId="1622283310" sldId="259"/>
            <ac:picMk id="7" creationId="{E3C8C9ED-0F78-1FB3-4D1C-24C73032D7BF}"/>
          </ac:picMkLst>
        </pc:picChg>
      </pc:sldChg>
      <pc:sldChg chg="modSp">
        <pc:chgData name="Joshua Barnes" userId="S::joshua.barnes@mail.bcu.ac.uk::71992337-37e1-44e0-a208-3d1d0628316f" providerId="AD" clId="Web-{D8F42DC1-0DD6-2C88-B904-E53EDF95EA3A}" dt="2025-04-30T10:37:18.121" v="31" actId="20577"/>
        <pc:sldMkLst>
          <pc:docMk/>
          <pc:sldMk cId="1925093574" sldId="268"/>
        </pc:sldMkLst>
        <pc:spChg chg="mod">
          <ac:chgData name="Joshua Barnes" userId="S::joshua.barnes@mail.bcu.ac.uk::71992337-37e1-44e0-a208-3d1d0628316f" providerId="AD" clId="Web-{D8F42DC1-0DD6-2C88-B904-E53EDF95EA3A}" dt="2025-04-30T10:37:18.121" v="31" actId="20577"/>
          <ac:spMkLst>
            <pc:docMk/>
            <pc:sldMk cId="1925093574" sldId="268"/>
            <ac:spMk id="3" creationId="{330E1EB0-5970-97DC-5A44-D244AAF44837}"/>
          </ac:spMkLst>
        </pc:spChg>
      </pc:sldChg>
      <pc:sldChg chg="del">
        <pc:chgData name="Joshua Barnes" userId="S::joshua.barnes@mail.bcu.ac.uk::71992337-37e1-44e0-a208-3d1d0628316f" providerId="AD" clId="Web-{D8F42DC1-0DD6-2C88-B904-E53EDF95EA3A}" dt="2025-04-30T10:34:10.441" v="5"/>
        <pc:sldMkLst>
          <pc:docMk/>
          <pc:sldMk cId="289198464" sldId="279"/>
        </pc:sldMkLst>
      </pc:sldChg>
    </pc:docChg>
  </pc:docChgLst>
  <pc:docChgLst>
    <pc:chgData name="Oseyem Obimah" userId="37fa48dc-68b3-4cc2-b83c-ab5d2a0b7fd5" providerId="ADAL" clId="{ED8F468D-D351-4045-929B-5302B33E11F3}"/>
    <pc:docChg chg="undo custSel modSld">
      <pc:chgData name="Oseyem Obimah" userId="37fa48dc-68b3-4cc2-b83c-ab5d2a0b7fd5" providerId="ADAL" clId="{ED8F468D-D351-4045-929B-5302B33E11F3}" dt="2025-04-27T23:33:00.312" v="482" actId="1076"/>
      <pc:docMkLst>
        <pc:docMk/>
      </pc:docMkLst>
      <pc:sldChg chg="addSp delSp modSp mod">
        <pc:chgData name="Oseyem Obimah" userId="37fa48dc-68b3-4cc2-b83c-ab5d2a0b7fd5" providerId="ADAL" clId="{ED8F468D-D351-4045-929B-5302B33E11F3}" dt="2025-04-27T23:33:00.312" v="482" actId="1076"/>
        <pc:sldMkLst>
          <pc:docMk/>
          <pc:sldMk cId="3275561704" sldId="260"/>
        </pc:sldMkLst>
        <pc:spChg chg="mod">
          <ac:chgData name="Oseyem Obimah" userId="37fa48dc-68b3-4cc2-b83c-ab5d2a0b7fd5" providerId="ADAL" clId="{ED8F468D-D351-4045-929B-5302B33E11F3}" dt="2025-04-27T23:31:49.937" v="457" actId="1076"/>
          <ac:spMkLst>
            <pc:docMk/>
            <pc:sldMk cId="3275561704" sldId="260"/>
            <ac:spMk id="3" creationId="{84E679BC-AC0C-4D1A-7772-5861B41DB3A0}"/>
          </ac:spMkLst>
        </pc:spChg>
        <pc:spChg chg="add del mod">
          <ac:chgData name="Oseyem Obimah" userId="37fa48dc-68b3-4cc2-b83c-ab5d2a0b7fd5" providerId="ADAL" clId="{ED8F468D-D351-4045-929B-5302B33E11F3}" dt="2025-04-27T23:31:52.548" v="459" actId="478"/>
          <ac:spMkLst>
            <pc:docMk/>
            <pc:sldMk cId="3275561704" sldId="260"/>
            <ac:spMk id="4" creationId="{E1C10C4C-E959-B343-78D4-CB61B7F15D71}"/>
          </ac:spMkLst>
        </pc:spChg>
        <pc:picChg chg="add mod">
          <ac:chgData name="Oseyem Obimah" userId="37fa48dc-68b3-4cc2-b83c-ab5d2a0b7fd5" providerId="ADAL" clId="{ED8F468D-D351-4045-929B-5302B33E11F3}" dt="2025-04-27T23:32:43.266" v="477" actId="1076"/>
          <ac:picMkLst>
            <pc:docMk/>
            <pc:sldMk cId="3275561704" sldId="260"/>
            <ac:picMk id="1026" creationId="{891D5E9A-B786-A3E5-B28D-3C97954572B2}"/>
          </ac:picMkLst>
        </pc:picChg>
        <pc:picChg chg="add mod">
          <ac:chgData name="Oseyem Obimah" userId="37fa48dc-68b3-4cc2-b83c-ab5d2a0b7fd5" providerId="ADAL" clId="{ED8F468D-D351-4045-929B-5302B33E11F3}" dt="2025-04-27T23:33:00.312" v="482" actId="1076"/>
          <ac:picMkLst>
            <pc:docMk/>
            <pc:sldMk cId="3275561704" sldId="260"/>
            <ac:picMk id="1028" creationId="{781739CF-FDFA-A410-301F-930FE0563B59}"/>
          </ac:picMkLst>
        </pc:picChg>
        <pc:picChg chg="add del">
          <ac:chgData name="Oseyem Obimah" userId="37fa48dc-68b3-4cc2-b83c-ab5d2a0b7fd5" providerId="ADAL" clId="{ED8F468D-D351-4045-929B-5302B33E11F3}" dt="2025-04-27T23:32:21.224" v="468" actId="478"/>
          <ac:picMkLst>
            <pc:docMk/>
            <pc:sldMk cId="3275561704" sldId="260"/>
            <ac:picMk id="1030" creationId="{89720D18-970C-5437-C046-C1719B37D761}"/>
          </ac:picMkLst>
        </pc:picChg>
        <pc:picChg chg="add mod">
          <ac:chgData name="Oseyem Obimah" userId="37fa48dc-68b3-4cc2-b83c-ab5d2a0b7fd5" providerId="ADAL" clId="{ED8F468D-D351-4045-929B-5302B33E11F3}" dt="2025-04-27T23:32:39.957" v="476" actId="1076"/>
          <ac:picMkLst>
            <pc:docMk/>
            <pc:sldMk cId="3275561704" sldId="260"/>
            <ac:picMk id="1032" creationId="{8E5F146E-BD3C-6356-6643-AAC48CFA2626}"/>
          </ac:picMkLst>
        </pc:picChg>
      </pc:sldChg>
    </pc:docChg>
  </pc:docChgLst>
  <pc:docChgLst>
    <pc:chgData name="James Roper" userId="S::james.roper@mail.bcu.ac.uk::be8875b0-e67c-429e-bee5-0e07d56cae14" providerId="AD" clId="Web-{0109FF52-3171-6AA2-9602-810ADED73CE6}"/>
    <pc:docChg chg="modSld">
      <pc:chgData name="James Roper" userId="S::james.roper@mail.bcu.ac.uk::be8875b0-e67c-429e-bee5-0e07d56cae14" providerId="AD" clId="Web-{0109FF52-3171-6AA2-9602-810ADED73CE6}" dt="2025-04-30T09:48:47.148" v="1" actId="20577"/>
      <pc:docMkLst>
        <pc:docMk/>
      </pc:docMkLst>
      <pc:sldChg chg="modSp">
        <pc:chgData name="James Roper" userId="S::james.roper@mail.bcu.ac.uk::be8875b0-e67c-429e-bee5-0e07d56cae14" providerId="AD" clId="Web-{0109FF52-3171-6AA2-9602-810ADED73CE6}" dt="2025-04-30T09:48:47.148" v="1" actId="20577"/>
        <pc:sldMkLst>
          <pc:docMk/>
          <pc:sldMk cId="109857222" sldId="256"/>
        </pc:sldMkLst>
        <pc:spChg chg="mod">
          <ac:chgData name="James Roper" userId="S::james.roper@mail.bcu.ac.uk::be8875b0-e67c-429e-bee5-0e07d56cae14" providerId="AD" clId="Web-{0109FF52-3171-6AA2-9602-810ADED73CE6}" dt="2025-04-30T09:48:47.148" v="1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Morgan Line" userId="S::morgan.line@mail.bcu.ac.uk::8d554e7d-9f89-4832-8541-e77a26619290" providerId="AD" clId="Web-{A3688B9B-5744-8A7A-5C29-29388B412270}"/>
    <pc:docChg chg="addSld modSld">
      <pc:chgData name="Morgan Line" userId="S::morgan.line@mail.bcu.ac.uk::8d554e7d-9f89-4832-8541-e77a26619290" providerId="AD" clId="Web-{A3688B9B-5744-8A7A-5C29-29388B412270}" dt="2025-04-24T13:49:07.230" v="586" actId="20577"/>
      <pc:docMkLst>
        <pc:docMk/>
      </pc:docMkLst>
      <pc:sldChg chg="modSp">
        <pc:chgData name="Morgan Line" userId="S::morgan.line@mail.bcu.ac.uk::8d554e7d-9f89-4832-8541-e77a26619290" providerId="AD" clId="Web-{A3688B9B-5744-8A7A-5C29-29388B412270}" dt="2025-04-24T13:22:42.082" v="58" actId="20577"/>
        <pc:sldMkLst>
          <pc:docMk/>
          <pc:sldMk cId="548641916" sldId="258"/>
        </pc:sldMkLst>
        <pc:spChg chg="mod">
          <ac:chgData name="Morgan Line" userId="S::morgan.line@mail.bcu.ac.uk::8d554e7d-9f89-4832-8541-e77a26619290" providerId="AD" clId="Web-{A3688B9B-5744-8A7A-5C29-29388B412270}" dt="2025-04-24T13:22:42.082" v="58" actId="20577"/>
          <ac:spMkLst>
            <pc:docMk/>
            <pc:sldMk cId="548641916" sldId="258"/>
            <ac:spMk id="3" creationId="{33E03918-C898-F884-B3F0-F35DEDE0D399}"/>
          </ac:spMkLst>
        </pc:spChg>
      </pc:sldChg>
      <pc:sldChg chg="addSp delSp modSp">
        <pc:chgData name="Morgan Line" userId="S::morgan.line@mail.bcu.ac.uk::8d554e7d-9f89-4832-8541-e77a26619290" providerId="AD" clId="Web-{A3688B9B-5744-8A7A-5C29-29388B412270}" dt="2025-04-24T13:39:32.225" v="556" actId="20577"/>
        <pc:sldMkLst>
          <pc:docMk/>
          <pc:sldMk cId="1622283310" sldId="259"/>
        </pc:sldMkLst>
        <pc:spChg chg="mod">
          <ac:chgData name="Morgan Line" userId="S::morgan.line@mail.bcu.ac.uk::8d554e7d-9f89-4832-8541-e77a26619290" providerId="AD" clId="Web-{A3688B9B-5744-8A7A-5C29-29388B412270}" dt="2025-04-24T13:39:32.225" v="556" actId="20577"/>
          <ac:spMkLst>
            <pc:docMk/>
            <pc:sldMk cId="1622283310" sldId="259"/>
            <ac:spMk id="3" creationId="{28966EEE-E31B-98B3-7661-02E8C4F61CAE}"/>
          </ac:spMkLst>
        </pc:spChg>
        <pc:spChg chg="add del mod">
          <ac:chgData name="Morgan Line" userId="S::morgan.line@mail.bcu.ac.uk::8d554e7d-9f89-4832-8541-e77a26619290" providerId="AD" clId="Web-{A3688B9B-5744-8A7A-5C29-29388B412270}" dt="2025-04-24T13:31:10.114" v="158"/>
          <ac:spMkLst>
            <pc:docMk/>
            <pc:sldMk cId="1622283310" sldId="259"/>
            <ac:spMk id="5" creationId="{3DD32D4C-2931-6B6B-FA2A-9078E5D8CD9F}"/>
          </ac:spMkLst>
        </pc:spChg>
        <pc:picChg chg="add del mod">
          <ac:chgData name="Morgan Line" userId="S::morgan.line@mail.bcu.ac.uk::8d554e7d-9f89-4832-8541-e77a26619290" providerId="AD" clId="Web-{A3688B9B-5744-8A7A-5C29-29388B412270}" dt="2025-04-24T13:31:07.552" v="157"/>
          <ac:picMkLst>
            <pc:docMk/>
            <pc:sldMk cId="1622283310" sldId="259"/>
            <ac:picMk id="4" creationId="{F9A79B2F-6DBB-4BA7-719A-C734284CABFD}"/>
          </ac:picMkLst>
        </pc:picChg>
      </pc:sldChg>
      <pc:sldChg chg="modSp">
        <pc:chgData name="Morgan Line" userId="S::morgan.line@mail.bcu.ac.uk::8d554e7d-9f89-4832-8541-e77a26619290" providerId="AD" clId="Web-{A3688B9B-5744-8A7A-5C29-29388B412270}" dt="2025-04-24T13:22:33.707" v="57" actId="20577"/>
        <pc:sldMkLst>
          <pc:docMk/>
          <pc:sldMk cId="3929223611" sldId="261"/>
        </pc:sldMkLst>
        <pc:spChg chg="mod">
          <ac:chgData name="Morgan Line" userId="S::morgan.line@mail.bcu.ac.uk::8d554e7d-9f89-4832-8541-e77a26619290" providerId="AD" clId="Web-{A3688B9B-5744-8A7A-5C29-29388B412270}" dt="2025-04-24T13:22:33.707" v="57" actId="20577"/>
          <ac:spMkLst>
            <pc:docMk/>
            <pc:sldMk cId="3929223611" sldId="261"/>
            <ac:spMk id="3" creationId="{25ACED87-45EB-1036-EE7F-CC9E9B8D5D5D}"/>
          </ac:spMkLst>
        </pc:spChg>
      </pc:sldChg>
      <pc:sldChg chg="addSp modSp">
        <pc:chgData name="Morgan Line" userId="S::morgan.line@mail.bcu.ac.uk::8d554e7d-9f89-4832-8541-e77a26619290" providerId="AD" clId="Web-{A3688B9B-5744-8A7A-5C29-29388B412270}" dt="2025-04-24T13:04:50.889" v="33" actId="1076"/>
        <pc:sldMkLst>
          <pc:docMk/>
          <pc:sldMk cId="3060643819" sldId="264"/>
        </pc:sldMkLst>
        <pc:picChg chg="add mod">
          <ac:chgData name="Morgan Line" userId="S::morgan.line@mail.bcu.ac.uk::8d554e7d-9f89-4832-8541-e77a26619290" providerId="AD" clId="Web-{A3688B9B-5744-8A7A-5C29-29388B412270}" dt="2025-04-24T13:04:50.889" v="33" actId="1076"/>
          <ac:picMkLst>
            <pc:docMk/>
            <pc:sldMk cId="3060643819" sldId="264"/>
            <ac:picMk id="5" creationId="{F17551BA-0B3D-D455-6665-8FC9EDB0B0D3}"/>
          </ac:picMkLst>
        </pc:picChg>
      </pc:sldChg>
      <pc:sldChg chg="modSp">
        <pc:chgData name="Morgan Line" userId="S::morgan.line@mail.bcu.ac.uk::8d554e7d-9f89-4832-8541-e77a26619290" providerId="AD" clId="Web-{A3688B9B-5744-8A7A-5C29-29388B412270}" dt="2025-04-24T13:20:05.650" v="42" actId="20577"/>
        <pc:sldMkLst>
          <pc:docMk/>
          <pc:sldMk cId="2398994616" sldId="265"/>
        </pc:sldMkLst>
        <pc:spChg chg="mod">
          <ac:chgData name="Morgan Line" userId="S::morgan.line@mail.bcu.ac.uk::8d554e7d-9f89-4832-8541-e77a26619290" providerId="AD" clId="Web-{A3688B9B-5744-8A7A-5C29-29388B412270}" dt="2025-04-24T13:20:05.650" v="42" actId="20577"/>
          <ac:spMkLst>
            <pc:docMk/>
            <pc:sldMk cId="2398994616" sldId="265"/>
            <ac:spMk id="3" creationId="{C9CC06F8-DA7F-9673-97B7-72E752166B0F}"/>
          </ac:spMkLst>
        </pc:spChg>
      </pc:sldChg>
      <pc:sldChg chg="modSp">
        <pc:chgData name="Morgan Line" userId="S::morgan.line@mail.bcu.ac.uk::8d554e7d-9f89-4832-8541-e77a26619290" providerId="AD" clId="Web-{A3688B9B-5744-8A7A-5C29-29388B412270}" dt="2025-04-24T13:34:31.565" v="511" actId="20577"/>
        <pc:sldMkLst>
          <pc:docMk/>
          <pc:sldMk cId="1093597803" sldId="267"/>
        </pc:sldMkLst>
        <pc:spChg chg="mod">
          <ac:chgData name="Morgan Line" userId="S::morgan.line@mail.bcu.ac.uk::8d554e7d-9f89-4832-8541-e77a26619290" providerId="AD" clId="Web-{A3688B9B-5744-8A7A-5C29-29388B412270}" dt="2025-04-24T13:34:31.565" v="511" actId="20577"/>
          <ac:spMkLst>
            <pc:docMk/>
            <pc:sldMk cId="1093597803" sldId="267"/>
            <ac:spMk id="3" creationId="{7CF6F562-A5CF-E898-AE06-089DA3F63B8E}"/>
          </ac:spMkLst>
        </pc:spChg>
      </pc:sldChg>
      <pc:sldChg chg="modSp">
        <pc:chgData name="Morgan Line" userId="S::morgan.line@mail.bcu.ac.uk::8d554e7d-9f89-4832-8541-e77a26619290" providerId="AD" clId="Web-{A3688B9B-5744-8A7A-5C29-29388B412270}" dt="2025-04-24T13:20:32.011" v="54" actId="20577"/>
        <pc:sldMkLst>
          <pc:docMk/>
          <pc:sldMk cId="1925093574" sldId="268"/>
        </pc:sldMkLst>
        <pc:spChg chg="mod">
          <ac:chgData name="Morgan Line" userId="S::morgan.line@mail.bcu.ac.uk::8d554e7d-9f89-4832-8541-e77a26619290" providerId="AD" clId="Web-{A3688B9B-5744-8A7A-5C29-29388B412270}" dt="2025-04-24T13:20:32.011" v="54" actId="20577"/>
          <ac:spMkLst>
            <pc:docMk/>
            <pc:sldMk cId="1925093574" sldId="268"/>
            <ac:spMk id="3" creationId="{330E1EB0-5970-97DC-5A44-D244AAF44837}"/>
          </ac:spMkLst>
        </pc:spChg>
      </pc:sldChg>
      <pc:sldChg chg="modSp">
        <pc:chgData name="Morgan Line" userId="S::morgan.line@mail.bcu.ac.uk::8d554e7d-9f89-4832-8541-e77a26619290" providerId="AD" clId="Web-{A3688B9B-5744-8A7A-5C29-29388B412270}" dt="2025-04-24T13:42:58.253" v="582" actId="20577"/>
        <pc:sldMkLst>
          <pc:docMk/>
          <pc:sldMk cId="3942640688" sldId="270"/>
        </pc:sldMkLst>
        <pc:spChg chg="mod">
          <ac:chgData name="Morgan Line" userId="S::morgan.line@mail.bcu.ac.uk::8d554e7d-9f89-4832-8541-e77a26619290" providerId="AD" clId="Web-{A3688B9B-5744-8A7A-5C29-29388B412270}" dt="2025-04-24T13:42:58.253" v="582" actId="20577"/>
          <ac:spMkLst>
            <pc:docMk/>
            <pc:sldMk cId="3942640688" sldId="270"/>
            <ac:spMk id="3" creationId="{4A8DCDC9-082F-55F6-2EE7-6B8A5C9DC146}"/>
          </ac:spMkLst>
        </pc:spChg>
      </pc:sldChg>
      <pc:sldChg chg="modSp">
        <pc:chgData name="Morgan Line" userId="S::morgan.line@mail.bcu.ac.uk::8d554e7d-9f89-4832-8541-e77a26619290" providerId="AD" clId="Web-{A3688B9B-5744-8A7A-5C29-29388B412270}" dt="2025-04-24T13:44:24.478" v="584" actId="20577"/>
        <pc:sldMkLst>
          <pc:docMk/>
          <pc:sldMk cId="2830555055" sldId="271"/>
        </pc:sldMkLst>
        <pc:spChg chg="mod">
          <ac:chgData name="Morgan Line" userId="S::morgan.line@mail.bcu.ac.uk::8d554e7d-9f89-4832-8541-e77a26619290" providerId="AD" clId="Web-{A3688B9B-5744-8A7A-5C29-29388B412270}" dt="2025-04-24T13:44:24.478" v="584" actId="20577"/>
          <ac:spMkLst>
            <pc:docMk/>
            <pc:sldMk cId="2830555055" sldId="271"/>
            <ac:spMk id="3" creationId="{C1F3BA4B-E6C2-48DE-5A86-B2B9350D31DE}"/>
          </ac:spMkLst>
        </pc:spChg>
      </pc:sldChg>
      <pc:sldChg chg="delSp modSp">
        <pc:chgData name="Morgan Line" userId="S::morgan.line@mail.bcu.ac.uk::8d554e7d-9f89-4832-8541-e77a26619290" providerId="AD" clId="Web-{A3688B9B-5744-8A7A-5C29-29388B412270}" dt="2025-04-24T13:35:50.429" v="528" actId="20577"/>
        <pc:sldMkLst>
          <pc:docMk/>
          <pc:sldMk cId="507686197" sldId="272"/>
        </pc:sldMkLst>
        <pc:spChg chg="mod">
          <ac:chgData name="Morgan Line" userId="S::morgan.line@mail.bcu.ac.uk::8d554e7d-9f89-4832-8541-e77a26619290" providerId="AD" clId="Web-{A3688B9B-5744-8A7A-5C29-29388B412270}" dt="2025-04-24T13:35:50.429" v="528" actId="20577"/>
          <ac:spMkLst>
            <pc:docMk/>
            <pc:sldMk cId="507686197" sldId="272"/>
            <ac:spMk id="2" creationId="{6D39D5B6-585E-C37E-B1C5-FC357C3B1AC2}"/>
          </ac:spMkLst>
        </pc:spChg>
        <pc:spChg chg="del">
          <ac:chgData name="Morgan Line" userId="S::morgan.line@mail.bcu.ac.uk::8d554e7d-9f89-4832-8541-e77a26619290" providerId="AD" clId="Web-{A3688B9B-5744-8A7A-5C29-29388B412270}" dt="2025-04-24T13:35:20.130" v="512"/>
          <ac:spMkLst>
            <pc:docMk/>
            <pc:sldMk cId="507686197" sldId="272"/>
            <ac:spMk id="3" creationId="{9FAA8D6D-9377-B1CA-E704-4E98E7460FAE}"/>
          </ac:spMkLst>
        </pc:spChg>
      </pc:sldChg>
      <pc:sldChg chg="modSp">
        <pc:chgData name="Morgan Line" userId="S::morgan.line@mail.bcu.ac.uk::8d554e7d-9f89-4832-8541-e77a26619290" providerId="AD" clId="Web-{A3688B9B-5744-8A7A-5C29-29388B412270}" dt="2025-04-24T13:49:07.230" v="586" actId="20577"/>
        <pc:sldMkLst>
          <pc:docMk/>
          <pc:sldMk cId="3619477420" sldId="274"/>
        </pc:sldMkLst>
        <pc:spChg chg="mod">
          <ac:chgData name="Morgan Line" userId="S::morgan.line@mail.bcu.ac.uk::8d554e7d-9f89-4832-8541-e77a26619290" providerId="AD" clId="Web-{A3688B9B-5744-8A7A-5C29-29388B412270}" dt="2025-04-24T13:49:07.230" v="586" actId="20577"/>
          <ac:spMkLst>
            <pc:docMk/>
            <pc:sldMk cId="3619477420" sldId="274"/>
            <ac:spMk id="3" creationId="{28FD7FE8-EC2A-4F1D-42C3-357A9CA1F7A1}"/>
          </ac:spMkLst>
        </pc:spChg>
      </pc:sldChg>
      <pc:sldChg chg="addSp modSp new mod setBg">
        <pc:chgData name="Morgan Line" userId="S::morgan.line@mail.bcu.ac.uk::8d554e7d-9f89-4832-8541-e77a26619290" providerId="AD" clId="Web-{A3688B9B-5744-8A7A-5C29-29388B412270}" dt="2025-04-24T13:42:03.656" v="580" actId="1076"/>
        <pc:sldMkLst>
          <pc:docMk/>
          <pc:sldMk cId="3690790954" sldId="276"/>
        </pc:sldMkLst>
        <pc:spChg chg="mod">
          <ac:chgData name="Morgan Line" userId="S::morgan.line@mail.bcu.ac.uk::8d554e7d-9f89-4832-8541-e77a26619290" providerId="AD" clId="Web-{A3688B9B-5744-8A7A-5C29-29388B412270}" dt="2025-04-24T13:41:17.591" v="561"/>
          <ac:spMkLst>
            <pc:docMk/>
            <pc:sldMk cId="3690790954" sldId="276"/>
            <ac:spMk id="2" creationId="{A72645B9-6FC2-8D48-C63C-B53124806585}"/>
          </ac:spMkLst>
        </pc:spChg>
        <pc:spChg chg="mod">
          <ac:chgData name="Morgan Line" userId="S::morgan.line@mail.bcu.ac.uk::8d554e7d-9f89-4832-8541-e77a26619290" providerId="AD" clId="Web-{A3688B9B-5744-8A7A-5C29-29388B412270}" dt="2025-04-24T13:41:17.591" v="561"/>
          <ac:spMkLst>
            <pc:docMk/>
            <pc:sldMk cId="3690790954" sldId="276"/>
            <ac:spMk id="3" creationId="{A06881B7-1E36-0A6E-BD1C-95DFBFF17942}"/>
          </ac:spMkLst>
        </pc:spChg>
        <pc:spChg chg="add mod">
          <ac:chgData name="Morgan Line" userId="S::morgan.line@mail.bcu.ac.uk::8d554e7d-9f89-4832-8541-e77a26619290" providerId="AD" clId="Web-{A3688B9B-5744-8A7A-5C29-29388B412270}" dt="2025-04-24T13:42:03.656" v="580" actId="1076"/>
          <ac:spMkLst>
            <pc:docMk/>
            <pc:sldMk cId="3690790954" sldId="276"/>
            <ac:spMk id="5" creationId="{37F5E5C6-31E8-397D-C9C2-7C03A239FD99}"/>
          </ac:spMkLst>
        </pc:spChg>
        <pc:spChg chg="add">
          <ac:chgData name="Morgan Line" userId="S::morgan.line@mail.bcu.ac.uk::8d554e7d-9f89-4832-8541-e77a26619290" providerId="AD" clId="Web-{A3688B9B-5744-8A7A-5C29-29388B412270}" dt="2025-04-24T13:41:17.591" v="561"/>
          <ac:spMkLst>
            <pc:docMk/>
            <pc:sldMk cId="3690790954" sldId="276"/>
            <ac:spMk id="9" creationId="{5AA03EDC-7067-4DFF-B672-541D016AAAB8}"/>
          </ac:spMkLst>
        </pc:spChg>
        <pc:spChg chg="add">
          <ac:chgData name="Morgan Line" userId="S::morgan.line@mail.bcu.ac.uk::8d554e7d-9f89-4832-8541-e77a26619290" providerId="AD" clId="Web-{A3688B9B-5744-8A7A-5C29-29388B412270}" dt="2025-04-24T13:41:17.591" v="561"/>
          <ac:spMkLst>
            <pc:docMk/>
            <pc:sldMk cId="3690790954" sldId="276"/>
            <ac:spMk id="11" creationId="{0EBF3E39-B0BE-496A-8604-9007470FFA3A}"/>
          </ac:spMkLst>
        </pc:spChg>
        <pc:picChg chg="add mod">
          <ac:chgData name="Morgan Line" userId="S::morgan.line@mail.bcu.ac.uk::8d554e7d-9f89-4832-8541-e77a26619290" providerId="AD" clId="Web-{A3688B9B-5744-8A7A-5C29-29388B412270}" dt="2025-04-24T13:41:17.591" v="561"/>
          <ac:picMkLst>
            <pc:docMk/>
            <pc:sldMk cId="3690790954" sldId="276"/>
            <ac:picMk id="4" creationId="{69BD65C0-4A77-AB6E-F7AF-F9055DD6EA1E}"/>
          </ac:picMkLst>
        </pc:picChg>
      </pc:sldChg>
    </pc:docChg>
  </pc:docChgLst>
  <pc:docChgLst>
    <pc:chgData name="James Roper" userId="S::james.roper@mail.bcu.ac.uk::be8875b0-e67c-429e-bee5-0e07d56cae14" providerId="AD" clId="Web-{3CEA04B8-F3BE-3C94-C865-0620CE378C8C}"/>
    <pc:docChg chg="addSld delSld modSld">
      <pc:chgData name="James Roper" userId="S::james.roper@mail.bcu.ac.uk::be8875b0-e67c-429e-bee5-0e07d56cae14" providerId="AD" clId="Web-{3CEA04B8-F3BE-3C94-C865-0620CE378C8C}" dt="2025-04-24T22:08:32.401" v="1402" actId="20577"/>
      <pc:docMkLst>
        <pc:docMk/>
      </pc:docMkLst>
      <pc:sldChg chg="modSp">
        <pc:chgData name="James Roper" userId="S::james.roper@mail.bcu.ac.uk::be8875b0-e67c-429e-bee5-0e07d56cae14" providerId="AD" clId="Web-{3CEA04B8-F3BE-3C94-C865-0620CE378C8C}" dt="2025-04-24T21:32:16.946" v="1190" actId="20577"/>
        <pc:sldMkLst>
          <pc:docMk/>
          <pc:sldMk cId="109857222" sldId="256"/>
        </pc:sldMkLst>
        <pc:spChg chg="mod">
          <ac:chgData name="James Roper" userId="S::james.roper@mail.bcu.ac.uk::be8875b0-e67c-429e-bee5-0e07d56cae14" providerId="AD" clId="Web-{3CEA04B8-F3BE-3C94-C865-0620CE378C8C}" dt="2025-04-24T21:32:16.946" v="119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mes Roper" userId="S::james.roper@mail.bcu.ac.uk::be8875b0-e67c-429e-bee5-0e07d56cae14" providerId="AD" clId="Web-{3CEA04B8-F3BE-3C94-C865-0620CE378C8C}" dt="2025-04-24T20:53:07.050" v="0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James Roper" userId="S::james.roper@mail.bcu.ac.uk::be8875b0-e67c-429e-bee5-0e07d56cae14" providerId="AD" clId="Web-{3CEA04B8-F3BE-3C94-C865-0620CE378C8C}" dt="2025-04-24T21:29:47.895" v="1164"/>
        <pc:sldMkLst>
          <pc:docMk/>
          <pc:sldMk cId="1622283310" sldId="259"/>
        </pc:sldMkLst>
        <pc:spChg chg="mod">
          <ac:chgData name="James Roper" userId="S::james.roper@mail.bcu.ac.uk::be8875b0-e67c-429e-bee5-0e07d56cae14" providerId="AD" clId="Web-{3CEA04B8-F3BE-3C94-C865-0620CE378C8C}" dt="2025-04-24T21:29:46.364" v="1163" actId="20577"/>
          <ac:spMkLst>
            <pc:docMk/>
            <pc:sldMk cId="1622283310" sldId="259"/>
            <ac:spMk id="2" creationId="{70E0EA1E-AF43-AB22-A723-3106F0ABA42A}"/>
          </ac:spMkLst>
        </pc:spChg>
        <pc:spChg chg="del">
          <ac:chgData name="James Roper" userId="S::james.roper@mail.bcu.ac.uk::be8875b0-e67c-429e-bee5-0e07d56cae14" providerId="AD" clId="Web-{3CEA04B8-F3BE-3C94-C865-0620CE378C8C}" dt="2025-04-24T21:29:47.895" v="1164"/>
          <ac:spMkLst>
            <pc:docMk/>
            <pc:sldMk cId="1622283310" sldId="259"/>
            <ac:spMk id="3" creationId="{28966EEE-E31B-98B3-7661-02E8C4F61CAE}"/>
          </ac:spMkLst>
        </pc:spChg>
        <pc:spChg chg="add mod">
          <ac:chgData name="James Roper" userId="S::james.roper@mail.bcu.ac.uk::be8875b0-e67c-429e-bee5-0e07d56cae14" providerId="AD" clId="Web-{3CEA04B8-F3BE-3C94-C865-0620CE378C8C}" dt="2025-04-24T21:29:47.895" v="1164"/>
          <ac:spMkLst>
            <pc:docMk/>
            <pc:sldMk cId="1622283310" sldId="259"/>
            <ac:spMk id="5" creationId="{44CBABA0-F1CE-5D47-23AA-AB74920C869E}"/>
          </ac:spMkLst>
        </pc:spChg>
      </pc:sldChg>
      <pc:sldChg chg="modSp">
        <pc:chgData name="James Roper" userId="S::james.roper@mail.bcu.ac.uk::be8875b0-e67c-429e-bee5-0e07d56cae14" providerId="AD" clId="Web-{3CEA04B8-F3BE-3C94-C865-0620CE378C8C}" dt="2025-04-24T21:34:26.230" v="1231" actId="20577"/>
        <pc:sldMkLst>
          <pc:docMk/>
          <pc:sldMk cId="3275561704" sldId="260"/>
        </pc:sldMkLst>
        <pc:spChg chg="mod">
          <ac:chgData name="James Roper" userId="S::james.roper@mail.bcu.ac.uk::be8875b0-e67c-429e-bee5-0e07d56cae14" providerId="AD" clId="Web-{3CEA04B8-F3BE-3C94-C865-0620CE378C8C}" dt="2025-04-24T21:34:26.230" v="1231" actId="20577"/>
          <ac:spMkLst>
            <pc:docMk/>
            <pc:sldMk cId="3275561704" sldId="260"/>
            <ac:spMk id="2" creationId="{5D69B52D-BC37-8F94-F229-F37F46FB74C3}"/>
          </ac:spMkLst>
        </pc:spChg>
        <pc:spChg chg="mod">
          <ac:chgData name="James Roper" userId="S::james.roper@mail.bcu.ac.uk::be8875b0-e67c-429e-bee5-0e07d56cae14" providerId="AD" clId="Web-{3CEA04B8-F3BE-3C94-C865-0620CE378C8C}" dt="2025-04-24T21:34:18.808" v="1229" actId="20577"/>
          <ac:spMkLst>
            <pc:docMk/>
            <pc:sldMk cId="3275561704" sldId="260"/>
            <ac:spMk id="3" creationId="{84E679BC-AC0C-4D1A-7772-5861B41DB3A0}"/>
          </ac:spMkLst>
        </pc:spChg>
      </pc:sldChg>
      <pc:sldChg chg="modSp">
        <pc:chgData name="James Roper" userId="S::james.roper@mail.bcu.ac.uk::be8875b0-e67c-429e-bee5-0e07d56cae14" providerId="AD" clId="Web-{3CEA04B8-F3BE-3C94-C865-0620CE378C8C}" dt="2025-04-24T21:42:31.990" v="1240" actId="20577"/>
        <pc:sldMkLst>
          <pc:docMk/>
          <pc:sldMk cId="3929223611" sldId="261"/>
        </pc:sldMkLst>
        <pc:spChg chg="mod">
          <ac:chgData name="James Roper" userId="S::james.roper@mail.bcu.ac.uk::be8875b0-e67c-429e-bee5-0e07d56cae14" providerId="AD" clId="Web-{3CEA04B8-F3BE-3C94-C865-0620CE378C8C}" dt="2025-04-24T21:29:19.535" v="1149" actId="20577"/>
          <ac:spMkLst>
            <pc:docMk/>
            <pc:sldMk cId="3929223611" sldId="261"/>
            <ac:spMk id="2" creationId="{A6DD6D2A-9DDF-D64A-EF7D-DD3C137F8764}"/>
          </ac:spMkLst>
        </pc:spChg>
        <pc:spChg chg="mod">
          <ac:chgData name="James Roper" userId="S::james.roper@mail.bcu.ac.uk::be8875b0-e67c-429e-bee5-0e07d56cae14" providerId="AD" clId="Web-{3CEA04B8-F3BE-3C94-C865-0620CE378C8C}" dt="2025-04-24T21:42:31.990" v="1240" actId="20577"/>
          <ac:spMkLst>
            <pc:docMk/>
            <pc:sldMk cId="3929223611" sldId="261"/>
            <ac:spMk id="3" creationId="{25ACED87-45EB-1036-EE7F-CC9E9B8D5D5D}"/>
          </ac:spMkLst>
        </pc:spChg>
      </pc:sldChg>
      <pc:sldChg chg="addSp delSp modSp mod setBg">
        <pc:chgData name="James Roper" userId="S::james.roper@mail.bcu.ac.uk::be8875b0-e67c-429e-bee5-0e07d56cae14" providerId="AD" clId="Web-{3CEA04B8-F3BE-3C94-C865-0620CE378C8C}" dt="2025-04-24T21:54:35.866" v="1243" actId="20577"/>
        <pc:sldMkLst>
          <pc:docMk/>
          <pc:sldMk cId="2647355907" sldId="262"/>
        </pc:sldMkLst>
        <pc:spChg chg="mod">
          <ac:chgData name="James Roper" userId="S::james.roper@mail.bcu.ac.uk::be8875b0-e67c-429e-bee5-0e07d56cae14" providerId="AD" clId="Web-{3CEA04B8-F3BE-3C94-C865-0620CE378C8C}" dt="2025-04-24T21:35:14.496" v="1234" actId="1076"/>
          <ac:spMkLst>
            <pc:docMk/>
            <pc:sldMk cId="2647355907" sldId="262"/>
            <ac:spMk id="2" creationId="{3D692FCD-3C62-3A09-DD18-47E442A078C9}"/>
          </ac:spMkLst>
        </pc:spChg>
        <pc:spChg chg="del mod">
          <ac:chgData name="James Roper" userId="S::james.roper@mail.bcu.ac.uk::be8875b0-e67c-429e-bee5-0e07d56cae14" providerId="AD" clId="Web-{3CEA04B8-F3BE-3C94-C865-0620CE378C8C}" dt="2025-04-24T21:01:12.561" v="273"/>
          <ac:spMkLst>
            <pc:docMk/>
            <pc:sldMk cId="2647355907" sldId="262"/>
            <ac:spMk id="5" creationId="{22F1EEF3-AFFE-5F7D-D7C1-AA5C09A141D9}"/>
          </ac:spMkLst>
        </pc:spChg>
        <pc:spChg chg="mod">
          <ac:chgData name="James Roper" userId="S::james.roper@mail.bcu.ac.uk::be8875b0-e67c-429e-bee5-0e07d56cae14" providerId="AD" clId="Web-{3CEA04B8-F3BE-3C94-C865-0620CE378C8C}" dt="2025-04-24T21:54:35.866" v="1243" actId="20577"/>
          <ac:spMkLst>
            <pc:docMk/>
            <pc:sldMk cId="2647355907" sldId="262"/>
            <ac:spMk id="6" creationId="{3FAF7EE1-4B9F-E689-7219-571F3F65B0CA}"/>
          </ac:spMkLst>
        </pc:spChg>
        <pc:spChg chg="del topLvl">
          <ac:chgData name="James Roper" userId="S::james.roper@mail.bcu.ac.uk::be8875b0-e67c-429e-bee5-0e07d56cae14" providerId="AD" clId="Web-{3CEA04B8-F3BE-3C94-C865-0620CE378C8C}" dt="2025-04-24T21:12:04.216" v="753"/>
          <ac:spMkLst>
            <pc:docMk/>
            <pc:sldMk cId="2647355907" sldId="262"/>
            <ac:spMk id="12" creationId="{10B4520A-996E-330C-99DA-69CA4D89E906}"/>
          </ac:spMkLst>
        </pc:spChg>
        <pc:spChg chg="add del">
          <ac:chgData name="James Roper" userId="S::james.roper@mail.bcu.ac.uk::be8875b0-e67c-429e-bee5-0e07d56cae14" providerId="AD" clId="Web-{3CEA04B8-F3BE-3C94-C865-0620CE378C8C}" dt="2025-04-24T21:10:05.557" v="747"/>
          <ac:spMkLst>
            <pc:docMk/>
            <pc:sldMk cId="2647355907" sldId="262"/>
            <ac:spMk id="13" creationId="{676D6CDF-C512-4739-B158-55EE955EFA39}"/>
          </ac:spMkLst>
        </pc:spChg>
        <pc:spChg chg="add del">
          <ac:chgData name="James Roper" userId="S::james.roper@mail.bcu.ac.uk::be8875b0-e67c-429e-bee5-0e07d56cae14" providerId="AD" clId="Web-{3CEA04B8-F3BE-3C94-C865-0620CE378C8C}" dt="2025-04-24T21:10:05.557" v="747"/>
          <ac:spMkLst>
            <pc:docMk/>
            <pc:sldMk cId="2647355907" sldId="262"/>
            <ac:spMk id="15" creationId="{637B2035-1FCB-439A-B421-095E136C7E07}"/>
          </ac:spMkLst>
        </pc:spChg>
        <pc:spChg chg="add del">
          <ac:chgData name="James Roper" userId="S::james.roper@mail.bcu.ac.uk::be8875b0-e67c-429e-bee5-0e07d56cae14" providerId="AD" clId="Web-{3CEA04B8-F3BE-3C94-C865-0620CE378C8C}" dt="2025-04-24T21:10:16.323" v="749"/>
          <ac:spMkLst>
            <pc:docMk/>
            <pc:sldMk cId="2647355907" sldId="262"/>
            <ac:spMk id="17" creationId="{04812C46-200A-4DEB-A05E-3ED6C68C2387}"/>
          </ac:spMkLst>
        </pc:spChg>
        <pc:spChg chg="add del">
          <ac:chgData name="James Roper" userId="S::james.roper@mail.bcu.ac.uk::be8875b0-e67c-429e-bee5-0e07d56cae14" providerId="AD" clId="Web-{3CEA04B8-F3BE-3C94-C865-0620CE378C8C}" dt="2025-04-24T21:10:16.323" v="749"/>
          <ac:spMkLst>
            <pc:docMk/>
            <pc:sldMk cId="2647355907" sldId="262"/>
            <ac:spMk id="18" creationId="{D1EA859B-E555-4109-94F3-6700E046E008}"/>
          </ac:spMkLst>
        </pc:spChg>
        <pc:spChg chg="add del">
          <ac:chgData name="James Roper" userId="S::james.roper@mail.bcu.ac.uk::be8875b0-e67c-429e-bee5-0e07d56cae14" providerId="AD" clId="Web-{3CEA04B8-F3BE-3C94-C865-0620CE378C8C}" dt="2025-04-24T21:10:23.682" v="751"/>
          <ac:spMkLst>
            <pc:docMk/>
            <pc:sldMk cId="2647355907" sldId="262"/>
            <ac:spMk id="20" creationId="{B6FACB3C-9069-4791-BC5C-0DB7CD19B853}"/>
          </ac:spMkLst>
        </pc:spChg>
        <pc:spChg chg="add del">
          <ac:chgData name="James Roper" userId="S::james.roper@mail.bcu.ac.uk::be8875b0-e67c-429e-bee5-0e07d56cae14" providerId="AD" clId="Web-{3CEA04B8-F3BE-3C94-C865-0620CE378C8C}" dt="2025-04-24T21:10:23.682" v="751"/>
          <ac:spMkLst>
            <pc:docMk/>
            <pc:sldMk cId="2647355907" sldId="262"/>
            <ac:spMk id="21" creationId="{71F2038E-D777-4B76-81DD-DD13EE91B9DD}"/>
          </ac:spMkLst>
        </pc:spChg>
        <pc:spChg chg="del topLvl">
          <ac:chgData name="James Roper" userId="S::james.roper@mail.bcu.ac.uk::be8875b0-e67c-429e-bee5-0e07d56cae14" providerId="AD" clId="Web-{3CEA04B8-F3BE-3C94-C865-0620CE378C8C}" dt="2025-04-24T21:12:56.701" v="770"/>
          <ac:spMkLst>
            <pc:docMk/>
            <pc:sldMk cId="2647355907" sldId="262"/>
            <ac:spMk id="27" creationId="{EC8FA945-E356-695F-18D6-CAD4EF34FE4A}"/>
          </ac:spMkLst>
        </pc:spChg>
        <pc:grpChg chg="add del">
          <ac:chgData name="James Roper" userId="S::james.roper@mail.bcu.ac.uk::be8875b0-e67c-429e-bee5-0e07d56cae14" providerId="AD" clId="Web-{3CEA04B8-F3BE-3C94-C865-0620CE378C8C}" dt="2025-04-24T21:09:54.494" v="745"/>
          <ac:grpSpMkLst>
            <pc:docMk/>
            <pc:sldMk cId="2647355907" sldId="262"/>
            <ac:grpSpMk id="11" creationId="{6258F736-B256-8039-9DC6-F4E49A5C5AD5}"/>
          </ac:grpSpMkLst>
        </pc:grpChg>
        <pc:grpChg chg="add del">
          <ac:chgData name="James Roper" userId="S::james.roper@mail.bcu.ac.uk::be8875b0-e67c-429e-bee5-0e07d56cae14" providerId="AD" clId="Web-{3CEA04B8-F3BE-3C94-C865-0620CE378C8C}" dt="2025-04-24T21:10:23.682" v="751"/>
          <ac:grpSpMkLst>
            <pc:docMk/>
            <pc:sldMk cId="2647355907" sldId="262"/>
            <ac:grpSpMk id="22" creationId="{DD354807-230F-4402-B1B9-F733A8F1F190}"/>
          </ac:grpSpMkLst>
        </pc:grpChg>
        <pc:grpChg chg="add del">
          <ac:chgData name="James Roper" userId="S::james.roper@mail.bcu.ac.uk::be8875b0-e67c-429e-bee5-0e07d56cae14" providerId="AD" clId="Web-{3CEA04B8-F3BE-3C94-C865-0620CE378C8C}" dt="2025-04-24T21:12:04.216" v="753"/>
          <ac:grpSpMkLst>
            <pc:docMk/>
            <pc:sldMk cId="2647355907" sldId="262"/>
            <ac:grpSpMk id="26" creationId="{6258F736-B256-8039-9DC6-F4E49A5C5AD5}"/>
          </ac:grpSpMkLst>
        </pc:grpChg>
        <pc:picChg chg="mod ord">
          <ac:chgData name="James Roper" userId="S::james.roper@mail.bcu.ac.uk::be8875b0-e67c-429e-bee5-0e07d56cae14" providerId="AD" clId="Web-{3CEA04B8-F3BE-3C94-C865-0620CE378C8C}" dt="2025-04-24T21:13:54.577" v="776" actId="1076"/>
          <ac:picMkLst>
            <pc:docMk/>
            <pc:sldMk cId="2647355907" sldId="262"/>
            <ac:picMk id="4" creationId="{2E311140-8191-F0A8-9B44-BEF48BB0DB66}"/>
          </ac:picMkLst>
        </pc:picChg>
      </pc:sldChg>
      <pc:sldChg chg="delSp modSp">
        <pc:chgData name="James Roper" userId="S::james.roper@mail.bcu.ac.uk::be8875b0-e67c-429e-bee5-0e07d56cae14" providerId="AD" clId="Web-{3CEA04B8-F3BE-3C94-C865-0620CE378C8C}" dt="2025-04-24T21:14:56.641" v="783"/>
        <pc:sldMkLst>
          <pc:docMk/>
          <pc:sldMk cId="3060643819" sldId="264"/>
        </pc:sldMkLst>
        <pc:picChg chg="mod modCrop">
          <ac:chgData name="James Roper" userId="S::james.roper@mail.bcu.ac.uk::be8875b0-e67c-429e-bee5-0e07d56cae14" providerId="AD" clId="Web-{3CEA04B8-F3BE-3C94-C865-0620CE378C8C}" dt="2025-04-24T21:14:37.797" v="782"/>
          <ac:picMkLst>
            <pc:docMk/>
            <pc:sldMk cId="3060643819" sldId="264"/>
            <ac:picMk id="4" creationId="{6E2D4046-5924-7CE8-B1A7-1AE709854602}"/>
          </ac:picMkLst>
        </pc:picChg>
        <pc:picChg chg="del">
          <ac:chgData name="James Roper" userId="S::james.roper@mail.bcu.ac.uk::be8875b0-e67c-429e-bee5-0e07d56cae14" providerId="AD" clId="Web-{3CEA04B8-F3BE-3C94-C865-0620CE378C8C}" dt="2025-04-24T21:14:56.641" v="783"/>
          <ac:picMkLst>
            <pc:docMk/>
            <pc:sldMk cId="3060643819" sldId="264"/>
            <ac:picMk id="5" creationId="{F17551BA-0B3D-D455-6665-8FC9EDB0B0D3}"/>
          </ac:picMkLst>
        </pc:picChg>
      </pc:sldChg>
      <pc:sldChg chg="modSp">
        <pc:chgData name="James Roper" userId="S::james.roper@mail.bcu.ac.uk::be8875b0-e67c-429e-bee5-0e07d56cae14" providerId="AD" clId="Web-{3CEA04B8-F3BE-3C94-C865-0620CE378C8C}" dt="2025-04-24T21:30:14.083" v="1169" actId="20577"/>
        <pc:sldMkLst>
          <pc:docMk/>
          <pc:sldMk cId="2398994616" sldId="265"/>
        </pc:sldMkLst>
        <pc:spChg chg="mod">
          <ac:chgData name="James Roper" userId="S::james.roper@mail.bcu.ac.uk::be8875b0-e67c-429e-bee5-0e07d56cae14" providerId="AD" clId="Web-{3CEA04B8-F3BE-3C94-C865-0620CE378C8C}" dt="2025-04-24T21:24:06.575" v="812" actId="20577"/>
          <ac:spMkLst>
            <pc:docMk/>
            <pc:sldMk cId="2398994616" sldId="265"/>
            <ac:spMk id="2" creationId="{9D189339-5EEE-7A7C-0CDB-FD8BE21A923C}"/>
          </ac:spMkLst>
        </pc:spChg>
        <pc:spChg chg="mod">
          <ac:chgData name="James Roper" userId="S::james.roper@mail.bcu.ac.uk::be8875b0-e67c-429e-bee5-0e07d56cae14" providerId="AD" clId="Web-{3CEA04B8-F3BE-3C94-C865-0620CE378C8C}" dt="2025-04-24T21:30:14.083" v="1169" actId="20577"/>
          <ac:spMkLst>
            <pc:docMk/>
            <pc:sldMk cId="2398994616" sldId="265"/>
            <ac:spMk id="3" creationId="{C9CC06F8-DA7F-9673-97B7-72E752166B0F}"/>
          </ac:spMkLst>
        </pc:spChg>
      </pc:sldChg>
      <pc:sldChg chg="modSp">
        <pc:chgData name="James Roper" userId="S::james.roper@mail.bcu.ac.uk::be8875b0-e67c-429e-bee5-0e07d56cae14" providerId="AD" clId="Web-{3CEA04B8-F3BE-3C94-C865-0620CE378C8C}" dt="2025-04-24T22:08:32.401" v="1402" actId="20577"/>
        <pc:sldMkLst>
          <pc:docMk/>
          <pc:sldMk cId="2101398098" sldId="266"/>
        </pc:sldMkLst>
        <pc:spChg chg="mod">
          <ac:chgData name="James Roper" userId="S::james.roper@mail.bcu.ac.uk::be8875b0-e67c-429e-bee5-0e07d56cae14" providerId="AD" clId="Web-{3CEA04B8-F3BE-3C94-C865-0620CE378C8C}" dt="2025-04-24T22:08:32.401" v="1402" actId="20577"/>
          <ac:spMkLst>
            <pc:docMk/>
            <pc:sldMk cId="2101398098" sldId="266"/>
            <ac:spMk id="3" creationId="{22C7B218-D407-5E12-3D5E-91C0062F6158}"/>
          </ac:spMkLst>
        </pc:spChg>
      </pc:sldChg>
      <pc:sldChg chg="modSp">
        <pc:chgData name="James Roper" userId="S::james.roper@mail.bcu.ac.uk::be8875b0-e67c-429e-bee5-0e07d56cae14" providerId="AD" clId="Web-{3CEA04B8-F3BE-3C94-C865-0620CE378C8C}" dt="2025-04-24T20:57:33.759" v="128" actId="20577"/>
        <pc:sldMkLst>
          <pc:docMk/>
          <pc:sldMk cId="1925093574" sldId="268"/>
        </pc:sldMkLst>
        <pc:spChg chg="mod">
          <ac:chgData name="James Roper" userId="S::james.roper@mail.bcu.ac.uk::be8875b0-e67c-429e-bee5-0e07d56cae14" providerId="AD" clId="Web-{3CEA04B8-F3BE-3C94-C865-0620CE378C8C}" dt="2025-04-24T20:53:15.206" v="3" actId="20577"/>
          <ac:spMkLst>
            <pc:docMk/>
            <pc:sldMk cId="1925093574" sldId="268"/>
            <ac:spMk id="2" creationId="{29891C4B-9A53-98AC-5AE2-5C70305524A3}"/>
          </ac:spMkLst>
        </pc:spChg>
        <pc:spChg chg="mod">
          <ac:chgData name="James Roper" userId="S::james.roper@mail.bcu.ac.uk::be8875b0-e67c-429e-bee5-0e07d56cae14" providerId="AD" clId="Web-{3CEA04B8-F3BE-3C94-C865-0620CE378C8C}" dt="2025-04-24T20:57:33.759" v="128" actId="20577"/>
          <ac:spMkLst>
            <pc:docMk/>
            <pc:sldMk cId="1925093574" sldId="268"/>
            <ac:spMk id="3" creationId="{330E1EB0-5970-97DC-5A44-D244AAF44837}"/>
          </ac:spMkLst>
        </pc:spChg>
      </pc:sldChg>
      <pc:sldChg chg="del">
        <pc:chgData name="James Roper" userId="S::james.roper@mail.bcu.ac.uk::be8875b0-e67c-429e-bee5-0e07d56cae14" providerId="AD" clId="Web-{3CEA04B8-F3BE-3C94-C865-0620CE378C8C}" dt="2025-04-24T21:23:02.261" v="784"/>
        <pc:sldMkLst>
          <pc:docMk/>
          <pc:sldMk cId="958079085" sldId="269"/>
        </pc:sldMkLst>
      </pc:sldChg>
      <pc:sldChg chg="modSp">
        <pc:chgData name="James Roper" userId="S::james.roper@mail.bcu.ac.uk::be8875b0-e67c-429e-bee5-0e07d56cae14" providerId="AD" clId="Web-{3CEA04B8-F3BE-3C94-C865-0620CE378C8C}" dt="2025-04-24T21:33:59.323" v="1216" actId="20577"/>
        <pc:sldMkLst>
          <pc:docMk/>
          <pc:sldMk cId="965847478" sldId="277"/>
        </pc:sldMkLst>
        <pc:spChg chg="mod">
          <ac:chgData name="James Roper" userId="S::james.roper@mail.bcu.ac.uk::be8875b0-e67c-429e-bee5-0e07d56cae14" providerId="AD" clId="Web-{3CEA04B8-F3BE-3C94-C865-0620CE378C8C}" dt="2025-04-24T21:33:59.323" v="1216" actId="20577"/>
          <ac:spMkLst>
            <pc:docMk/>
            <pc:sldMk cId="965847478" sldId="277"/>
            <ac:spMk id="3" creationId="{0DD6B197-C526-D7F7-BD96-F661392D85F1}"/>
          </ac:spMkLst>
        </pc:spChg>
      </pc:sldChg>
      <pc:sldChg chg="modSp new">
        <pc:chgData name="James Roper" userId="S::james.roper@mail.bcu.ac.uk::be8875b0-e67c-429e-bee5-0e07d56cae14" providerId="AD" clId="Web-{3CEA04B8-F3BE-3C94-C865-0620CE378C8C}" dt="2025-04-24T21:31:56.039" v="1188" actId="20577"/>
        <pc:sldMkLst>
          <pc:docMk/>
          <pc:sldMk cId="485588061" sldId="278"/>
        </pc:sldMkLst>
        <pc:spChg chg="mod">
          <ac:chgData name="James Roper" userId="S::james.roper@mail.bcu.ac.uk::be8875b0-e67c-429e-bee5-0e07d56cae14" providerId="AD" clId="Web-{3CEA04B8-F3BE-3C94-C865-0620CE378C8C}" dt="2025-04-24T21:31:56.039" v="1188" actId="20577"/>
          <ac:spMkLst>
            <pc:docMk/>
            <pc:sldMk cId="485588061" sldId="278"/>
            <ac:spMk id="3" creationId="{F8256C50-E74D-F366-5EF9-B607EDD26843}"/>
          </ac:spMkLst>
        </pc:spChg>
      </pc:sldChg>
      <pc:sldChg chg="modSp new">
        <pc:chgData name="James Roper" userId="S::james.roper@mail.bcu.ac.uk::be8875b0-e67c-429e-bee5-0e07d56cae14" providerId="AD" clId="Web-{3CEA04B8-F3BE-3C94-C865-0620CE378C8C}" dt="2025-04-24T21:59:24.700" v="1293" actId="20577"/>
        <pc:sldMkLst>
          <pc:docMk/>
          <pc:sldMk cId="289198464" sldId="279"/>
        </pc:sldMkLst>
        <pc:spChg chg="mod">
          <ac:chgData name="James Roper" userId="S::james.roper@mail.bcu.ac.uk::be8875b0-e67c-429e-bee5-0e07d56cae14" providerId="AD" clId="Web-{3CEA04B8-F3BE-3C94-C865-0620CE378C8C}" dt="2025-04-24T21:57:59.526" v="1262" actId="20577"/>
          <ac:spMkLst>
            <pc:docMk/>
            <pc:sldMk cId="289198464" sldId="279"/>
            <ac:spMk id="2" creationId="{708862B4-D8E0-063C-AF33-CF8E97D4DD66}"/>
          </ac:spMkLst>
        </pc:spChg>
        <pc:spChg chg="mod">
          <ac:chgData name="James Roper" userId="S::james.roper@mail.bcu.ac.uk::be8875b0-e67c-429e-bee5-0e07d56cae14" providerId="AD" clId="Web-{3CEA04B8-F3BE-3C94-C865-0620CE378C8C}" dt="2025-04-24T21:59:24.700" v="1293" actId="20577"/>
          <ac:spMkLst>
            <pc:docMk/>
            <pc:sldMk cId="289198464" sldId="279"/>
            <ac:spMk id="3" creationId="{B21CBB98-7D14-838F-AE0F-CAF916AEDA07}"/>
          </ac:spMkLst>
        </pc:spChg>
      </pc:sldChg>
    </pc:docChg>
  </pc:docChgLst>
  <pc:docChgLst>
    <pc:chgData name="Sean Andrews" userId="S::sean.andrews2@mail.bcu.ac.uk::09212f8a-bf4c-4718-891a-43ca4eb7677b" providerId="AD" clId="Web-{9DCB8B89-8E9C-9E72-740E-77C694DE1104}"/>
    <pc:docChg chg="addSld modSld">
      <pc:chgData name="Sean Andrews" userId="S::sean.andrews2@mail.bcu.ac.uk::09212f8a-bf4c-4718-891a-43ca4eb7677b" providerId="AD" clId="Web-{9DCB8B89-8E9C-9E72-740E-77C694DE1104}" dt="2025-04-24T15:34:31.096" v="225" actId="20577"/>
      <pc:docMkLst>
        <pc:docMk/>
      </pc:docMkLst>
      <pc:sldChg chg="modSp">
        <pc:chgData name="Sean Andrews" userId="S::sean.andrews2@mail.bcu.ac.uk::09212f8a-bf4c-4718-891a-43ca4eb7677b" providerId="AD" clId="Web-{9DCB8B89-8E9C-9E72-740E-77C694DE1104}" dt="2025-04-24T15:34:31.096" v="225" actId="20577"/>
        <pc:sldMkLst>
          <pc:docMk/>
          <pc:sldMk cId="3942640688" sldId="270"/>
        </pc:sldMkLst>
        <pc:spChg chg="mod">
          <ac:chgData name="Sean Andrews" userId="S::sean.andrews2@mail.bcu.ac.uk::09212f8a-bf4c-4718-891a-43ca4eb7677b" providerId="AD" clId="Web-{9DCB8B89-8E9C-9E72-740E-77C694DE1104}" dt="2025-04-24T15:34:31.096" v="225" actId="20577"/>
          <ac:spMkLst>
            <pc:docMk/>
            <pc:sldMk cId="3942640688" sldId="270"/>
            <ac:spMk id="3" creationId="{4A8DCDC9-082F-55F6-2EE7-6B8A5C9DC146}"/>
          </ac:spMkLst>
        </pc:spChg>
      </pc:sldChg>
      <pc:sldChg chg="modSp">
        <pc:chgData name="Sean Andrews" userId="S::sean.andrews2@mail.bcu.ac.uk::09212f8a-bf4c-4718-891a-43ca4eb7677b" providerId="AD" clId="Web-{9DCB8B89-8E9C-9E72-740E-77C694DE1104}" dt="2025-04-24T15:32:56.059" v="199" actId="20577"/>
        <pc:sldMkLst>
          <pc:docMk/>
          <pc:sldMk cId="1571154254" sldId="273"/>
        </pc:sldMkLst>
        <pc:spChg chg="mod">
          <ac:chgData name="Sean Andrews" userId="S::sean.andrews2@mail.bcu.ac.uk::09212f8a-bf4c-4718-891a-43ca4eb7677b" providerId="AD" clId="Web-{9DCB8B89-8E9C-9E72-740E-77C694DE1104}" dt="2025-04-24T15:32:56.059" v="199" actId="20577"/>
          <ac:spMkLst>
            <pc:docMk/>
            <pc:sldMk cId="1571154254" sldId="273"/>
            <ac:spMk id="3" creationId="{76E44498-8783-8B27-D9F9-DAB85C3180D3}"/>
          </ac:spMkLst>
        </pc:spChg>
      </pc:sldChg>
      <pc:sldChg chg="modSp new">
        <pc:chgData name="Sean Andrews" userId="S::sean.andrews2@mail.bcu.ac.uk::09212f8a-bf4c-4718-891a-43ca4eb7677b" providerId="AD" clId="Web-{9DCB8B89-8E9C-9E72-740E-77C694DE1104}" dt="2025-04-24T15:29:34.015" v="146" actId="20577"/>
        <pc:sldMkLst>
          <pc:docMk/>
          <pc:sldMk cId="965847478" sldId="277"/>
        </pc:sldMkLst>
        <pc:spChg chg="mod">
          <ac:chgData name="Sean Andrews" userId="S::sean.andrews2@mail.bcu.ac.uk::09212f8a-bf4c-4718-891a-43ca4eb7677b" providerId="AD" clId="Web-{9DCB8B89-8E9C-9E72-740E-77C694DE1104}" dt="2025-04-24T15:23:17.960" v="12" actId="20577"/>
          <ac:spMkLst>
            <pc:docMk/>
            <pc:sldMk cId="965847478" sldId="277"/>
            <ac:spMk id="2" creationId="{D558F5A6-2650-D846-895D-22DC2C84E359}"/>
          </ac:spMkLst>
        </pc:spChg>
        <pc:spChg chg="mod">
          <ac:chgData name="Sean Andrews" userId="S::sean.andrews2@mail.bcu.ac.uk::09212f8a-bf4c-4718-891a-43ca4eb7677b" providerId="AD" clId="Web-{9DCB8B89-8E9C-9E72-740E-77C694DE1104}" dt="2025-04-24T15:29:34.015" v="146" actId="20577"/>
          <ac:spMkLst>
            <pc:docMk/>
            <pc:sldMk cId="965847478" sldId="277"/>
            <ac:spMk id="3" creationId="{0DD6B197-C526-D7F7-BD96-F661392D85F1}"/>
          </ac:spMkLst>
        </pc:spChg>
      </pc:sldChg>
    </pc:docChg>
  </pc:docChgLst>
  <pc:docChgLst>
    <pc:chgData name="Joshua Barnes" userId="S::joshua.barnes@mail.bcu.ac.uk::71992337-37e1-44e0-a208-3d1d0628316f" providerId="AD" clId="Web-{202E21AE-1AC5-08AE-CF61-48FFF09ACAC1}"/>
    <pc:docChg chg="modSld">
      <pc:chgData name="Joshua Barnes" userId="S::joshua.barnes@mail.bcu.ac.uk::71992337-37e1-44e0-a208-3d1d0628316f" providerId="AD" clId="Web-{202E21AE-1AC5-08AE-CF61-48FFF09ACAC1}" dt="2025-04-25T14:34:20.469" v="61" actId="20577"/>
      <pc:docMkLst>
        <pc:docMk/>
      </pc:docMkLst>
      <pc:sldChg chg="addSp modSp mod modClrScheme chgLayout">
        <pc:chgData name="Joshua Barnes" userId="S::joshua.barnes@mail.bcu.ac.uk::71992337-37e1-44e0-a208-3d1d0628316f" providerId="AD" clId="Web-{202E21AE-1AC5-08AE-CF61-48FFF09ACAC1}" dt="2025-04-25T14:34:20.469" v="61" actId="20577"/>
        <pc:sldMkLst>
          <pc:docMk/>
          <pc:sldMk cId="1622283310" sldId="259"/>
        </pc:sldMkLst>
        <pc:spChg chg="mod ord">
          <ac:chgData name="Joshua Barnes" userId="S::joshua.barnes@mail.bcu.ac.uk::71992337-37e1-44e0-a208-3d1d0628316f" providerId="AD" clId="Web-{202E21AE-1AC5-08AE-CF61-48FFF09ACAC1}" dt="2025-04-25T14:31:39.663" v="0"/>
          <ac:spMkLst>
            <pc:docMk/>
            <pc:sldMk cId="1622283310" sldId="259"/>
            <ac:spMk id="2" creationId="{70E0EA1E-AF43-AB22-A723-3106F0ABA42A}"/>
          </ac:spMkLst>
        </pc:spChg>
        <pc:spChg chg="add mod ord">
          <ac:chgData name="Joshua Barnes" userId="S::joshua.barnes@mail.bcu.ac.uk::71992337-37e1-44e0-a208-3d1d0628316f" providerId="AD" clId="Web-{202E21AE-1AC5-08AE-CF61-48FFF09ACAC1}" dt="2025-04-25T14:31:39.663" v="0"/>
          <ac:spMkLst>
            <pc:docMk/>
            <pc:sldMk cId="1622283310" sldId="259"/>
            <ac:spMk id="3" creationId="{9ADE517D-DD41-3939-756F-0D80D2BEFDC8}"/>
          </ac:spMkLst>
        </pc:spChg>
        <pc:spChg chg="mod ord">
          <ac:chgData name="Joshua Barnes" userId="S::joshua.barnes@mail.bcu.ac.uk::71992337-37e1-44e0-a208-3d1d0628316f" providerId="AD" clId="Web-{202E21AE-1AC5-08AE-CF61-48FFF09ACAC1}" dt="2025-04-25T14:34:20.469" v="61" actId="20577"/>
          <ac:spMkLst>
            <pc:docMk/>
            <pc:sldMk cId="1622283310" sldId="259"/>
            <ac:spMk id="5" creationId="{44CBABA0-F1CE-5D47-23AA-AB74920C869E}"/>
          </ac:spMkLst>
        </pc:spChg>
      </pc:sldChg>
    </pc:docChg>
  </pc:docChgLst>
  <pc:docChgLst>
    <pc:chgData name="Morgan Line" userId="S::morgan.line@mail.bcu.ac.uk::8d554e7d-9f89-4832-8541-e77a26619290" providerId="AD" clId="Web-{552FB0A0-5995-3AF7-2C5D-B003710065CA}"/>
    <pc:docChg chg="modSld">
      <pc:chgData name="Morgan Line" userId="S::morgan.line@mail.bcu.ac.uk::8d554e7d-9f89-4832-8541-e77a26619290" providerId="AD" clId="Web-{552FB0A0-5995-3AF7-2C5D-B003710065CA}" dt="2025-04-24T14:35:18.556" v="81" actId="20577"/>
      <pc:docMkLst>
        <pc:docMk/>
      </pc:docMkLst>
      <pc:sldChg chg="modSp">
        <pc:chgData name="Morgan Line" userId="S::morgan.line@mail.bcu.ac.uk::8d554e7d-9f89-4832-8541-e77a26619290" providerId="AD" clId="Web-{552FB0A0-5995-3AF7-2C5D-B003710065CA}" dt="2025-04-24T14:33:38.022" v="53" actId="20577"/>
        <pc:sldMkLst>
          <pc:docMk/>
          <pc:sldMk cId="1571154254" sldId="273"/>
        </pc:sldMkLst>
        <pc:spChg chg="mod">
          <ac:chgData name="Morgan Line" userId="S::morgan.line@mail.bcu.ac.uk::8d554e7d-9f89-4832-8541-e77a26619290" providerId="AD" clId="Web-{552FB0A0-5995-3AF7-2C5D-B003710065CA}" dt="2025-04-24T14:33:38.022" v="53" actId="20577"/>
          <ac:spMkLst>
            <pc:docMk/>
            <pc:sldMk cId="1571154254" sldId="273"/>
            <ac:spMk id="3" creationId="{76E44498-8783-8B27-D9F9-DAB85C3180D3}"/>
          </ac:spMkLst>
        </pc:spChg>
      </pc:sldChg>
      <pc:sldChg chg="modSp">
        <pc:chgData name="Morgan Line" userId="S::morgan.line@mail.bcu.ac.uk::8d554e7d-9f89-4832-8541-e77a26619290" providerId="AD" clId="Web-{552FB0A0-5995-3AF7-2C5D-B003710065CA}" dt="2025-04-24T14:35:18.556" v="81" actId="20577"/>
        <pc:sldMkLst>
          <pc:docMk/>
          <pc:sldMk cId="3208366081" sldId="275"/>
        </pc:sldMkLst>
        <pc:spChg chg="mod">
          <ac:chgData name="Morgan Line" userId="S::morgan.line@mail.bcu.ac.uk::8d554e7d-9f89-4832-8541-e77a26619290" providerId="AD" clId="Web-{552FB0A0-5995-3AF7-2C5D-B003710065CA}" dt="2025-04-24T14:35:18.556" v="81" actId="20577"/>
          <ac:spMkLst>
            <pc:docMk/>
            <pc:sldMk cId="3208366081" sldId="275"/>
            <ac:spMk id="3" creationId="{673605FC-BE13-20EE-FF49-C4F49FDFDDB7}"/>
          </ac:spMkLst>
        </pc:spChg>
      </pc:sldChg>
    </pc:docChg>
  </pc:docChgLst>
  <pc:docChgLst>
    <pc:chgData name="Joshua Barnes" userId="S::joshua.barnes@mail.bcu.ac.uk::71992337-37e1-44e0-a208-3d1d0628316f" providerId="AD" clId="Web-{B9B1728A-F1FE-1330-DE5E-EA19B7D83EC3}"/>
    <pc:docChg chg="modSld">
      <pc:chgData name="Joshua Barnes" userId="S::joshua.barnes@mail.bcu.ac.uk::71992337-37e1-44e0-a208-3d1d0628316f" providerId="AD" clId="Web-{B9B1728A-F1FE-1330-DE5E-EA19B7D83EC3}" dt="2025-04-27T19:03:34.251" v="363" actId="20577"/>
      <pc:docMkLst>
        <pc:docMk/>
      </pc:docMkLst>
      <pc:sldChg chg="addSp delSp modSp mod setBg">
        <pc:chgData name="Joshua Barnes" userId="S::joshua.barnes@mail.bcu.ac.uk::71992337-37e1-44e0-a208-3d1d0628316f" providerId="AD" clId="Web-{B9B1728A-F1FE-1330-DE5E-EA19B7D83EC3}" dt="2025-04-27T19:03:34.251" v="363" actId="20577"/>
        <pc:sldMkLst>
          <pc:docMk/>
          <pc:sldMk cId="1622283310" sldId="259"/>
        </pc:sldMkLst>
        <pc:spChg chg="mod">
          <ac:chgData name="Joshua Barnes" userId="S::joshua.barnes@mail.bcu.ac.uk::71992337-37e1-44e0-a208-3d1d0628316f" providerId="AD" clId="Web-{B9B1728A-F1FE-1330-DE5E-EA19B7D83EC3}" dt="2025-04-27T18:57:52.993" v="91"/>
          <ac:spMkLst>
            <pc:docMk/>
            <pc:sldMk cId="1622283310" sldId="259"/>
            <ac:spMk id="2" creationId="{70E0EA1E-AF43-AB22-A723-3106F0ABA42A}"/>
          </ac:spMkLst>
        </pc:spChg>
        <pc:spChg chg="del mod">
          <ac:chgData name="Joshua Barnes" userId="S::joshua.barnes@mail.bcu.ac.uk::71992337-37e1-44e0-a208-3d1d0628316f" providerId="AD" clId="Web-{B9B1728A-F1FE-1330-DE5E-EA19B7D83EC3}" dt="2025-04-27T18:51:52.557" v="69"/>
          <ac:spMkLst>
            <pc:docMk/>
            <pc:sldMk cId="1622283310" sldId="259"/>
            <ac:spMk id="3" creationId="{9ADE517D-DD41-3939-756F-0D80D2BEFDC8}"/>
          </ac:spMkLst>
        </pc:spChg>
        <pc:spChg chg="mod">
          <ac:chgData name="Joshua Barnes" userId="S::joshua.barnes@mail.bcu.ac.uk::71992337-37e1-44e0-a208-3d1d0628316f" providerId="AD" clId="Web-{B9B1728A-F1FE-1330-DE5E-EA19B7D83EC3}" dt="2025-04-27T19:03:34.251" v="363" actId="20577"/>
          <ac:spMkLst>
            <pc:docMk/>
            <pc:sldMk cId="1622283310" sldId="259"/>
            <ac:spMk id="5" creationId="{44CBABA0-F1CE-5D47-23AA-AB74920C869E}"/>
          </ac:spMkLst>
        </pc:spChg>
        <pc:spChg chg="add del">
          <ac:chgData name="Joshua Barnes" userId="S::joshua.barnes@mail.bcu.ac.uk::71992337-37e1-44e0-a208-3d1d0628316f" providerId="AD" clId="Web-{B9B1728A-F1FE-1330-DE5E-EA19B7D83EC3}" dt="2025-04-27T18:57:52.977" v="90"/>
          <ac:spMkLst>
            <pc:docMk/>
            <pc:sldMk cId="1622283310" sldId="259"/>
            <ac:spMk id="12" creationId="{638B61BD-0EE1-4D29-B894-126CD61C5DED}"/>
          </ac:spMkLst>
        </pc:spChg>
        <pc:spChg chg="add del">
          <ac:chgData name="Joshua Barnes" userId="S::joshua.barnes@mail.bcu.ac.uk::71992337-37e1-44e0-a208-3d1d0628316f" providerId="AD" clId="Web-{B9B1728A-F1FE-1330-DE5E-EA19B7D83EC3}" dt="2025-04-27T18:57:52.977" v="90"/>
          <ac:spMkLst>
            <pc:docMk/>
            <pc:sldMk cId="1622283310" sldId="259"/>
            <ac:spMk id="14" creationId="{BBC14DD5-C584-4158-BF76-ECE3C6DB48AD}"/>
          </ac:spMkLst>
        </pc:spChg>
        <pc:spChg chg="add">
          <ac:chgData name="Joshua Barnes" userId="S::joshua.barnes@mail.bcu.ac.uk::71992337-37e1-44e0-a208-3d1d0628316f" providerId="AD" clId="Web-{B9B1728A-F1FE-1330-DE5E-EA19B7D83EC3}" dt="2025-04-27T18:57:52.993" v="91"/>
          <ac:spMkLst>
            <pc:docMk/>
            <pc:sldMk cId="1622283310" sldId="259"/>
            <ac:spMk id="16" creationId="{61293230-B0F6-45B1-96D1-13D18E242995}"/>
          </ac:spMkLst>
        </pc:spChg>
        <pc:spChg chg="add">
          <ac:chgData name="Joshua Barnes" userId="S::joshua.barnes@mail.bcu.ac.uk::71992337-37e1-44e0-a208-3d1d0628316f" providerId="AD" clId="Web-{B9B1728A-F1FE-1330-DE5E-EA19B7D83EC3}" dt="2025-04-27T18:57:52.993" v="91"/>
          <ac:spMkLst>
            <pc:docMk/>
            <pc:sldMk cId="1622283310" sldId="259"/>
            <ac:spMk id="17" creationId="{DB74BAD7-F0FC-4719-A31F-1ABDB62116DA}"/>
          </ac:spMkLst>
        </pc:spChg>
        <pc:picChg chg="add mod ord">
          <ac:chgData name="Joshua Barnes" userId="S::joshua.barnes@mail.bcu.ac.uk::71992337-37e1-44e0-a208-3d1d0628316f" providerId="AD" clId="Web-{B9B1728A-F1FE-1330-DE5E-EA19B7D83EC3}" dt="2025-04-27T18:57:52.993" v="91"/>
          <ac:picMkLst>
            <pc:docMk/>
            <pc:sldMk cId="1622283310" sldId="259"/>
            <ac:picMk id="4" creationId="{924F3779-E944-E8AF-4730-012C73513E12}"/>
          </ac:picMkLst>
        </pc:picChg>
        <pc:picChg chg="add mod ord">
          <ac:chgData name="Joshua Barnes" userId="S::joshua.barnes@mail.bcu.ac.uk::71992337-37e1-44e0-a208-3d1d0628316f" providerId="AD" clId="Web-{B9B1728A-F1FE-1330-DE5E-EA19B7D83EC3}" dt="2025-04-27T18:58:00.305" v="93" actId="1076"/>
          <ac:picMkLst>
            <pc:docMk/>
            <pc:sldMk cId="1622283310" sldId="259"/>
            <ac:picMk id="6" creationId="{3A3CEFA5-3096-C70C-864D-16BE725258D2}"/>
          </ac:picMkLst>
        </pc:picChg>
        <pc:picChg chg="add mod ord">
          <ac:chgData name="Joshua Barnes" userId="S::joshua.barnes@mail.bcu.ac.uk::71992337-37e1-44e0-a208-3d1d0628316f" providerId="AD" clId="Web-{B9B1728A-F1FE-1330-DE5E-EA19B7D83EC3}" dt="2025-04-27T18:57:52.993" v="91"/>
          <ac:picMkLst>
            <pc:docMk/>
            <pc:sldMk cId="1622283310" sldId="259"/>
            <ac:picMk id="7" creationId="{E3C8C9ED-0F78-1FB3-4D1C-24C73032D7BF}"/>
          </ac:picMkLst>
        </pc:picChg>
      </pc:sldChg>
      <pc:sldChg chg="modSp">
        <pc:chgData name="Joshua Barnes" userId="S::joshua.barnes@mail.bcu.ac.uk::71992337-37e1-44e0-a208-3d1d0628316f" providerId="AD" clId="Web-{B9B1728A-F1FE-1330-DE5E-EA19B7D83EC3}" dt="2025-04-27T19:01:30.639" v="343" actId="20577"/>
        <pc:sldMkLst>
          <pc:docMk/>
          <pc:sldMk cId="3942640688" sldId="270"/>
        </pc:sldMkLst>
        <pc:spChg chg="mod">
          <ac:chgData name="Joshua Barnes" userId="S::joshua.barnes@mail.bcu.ac.uk::71992337-37e1-44e0-a208-3d1d0628316f" providerId="AD" clId="Web-{B9B1728A-F1FE-1330-DE5E-EA19B7D83EC3}" dt="2025-04-27T19:01:30.639" v="343" actId="20577"/>
          <ac:spMkLst>
            <pc:docMk/>
            <pc:sldMk cId="3942640688" sldId="270"/>
            <ac:spMk id="3" creationId="{4A8DCDC9-082F-55F6-2EE7-6B8A5C9DC146}"/>
          </ac:spMkLst>
        </pc:spChg>
      </pc:sldChg>
      <pc:sldChg chg="modSp">
        <pc:chgData name="Joshua Barnes" userId="S::joshua.barnes@mail.bcu.ac.uk::71992337-37e1-44e0-a208-3d1d0628316f" providerId="AD" clId="Web-{B9B1728A-F1FE-1330-DE5E-EA19B7D83EC3}" dt="2025-04-27T19:00:22.200" v="273" actId="20577"/>
        <pc:sldMkLst>
          <pc:docMk/>
          <pc:sldMk cId="1571154254" sldId="273"/>
        </pc:sldMkLst>
        <pc:spChg chg="mod">
          <ac:chgData name="Joshua Barnes" userId="S::joshua.barnes@mail.bcu.ac.uk::71992337-37e1-44e0-a208-3d1d0628316f" providerId="AD" clId="Web-{B9B1728A-F1FE-1330-DE5E-EA19B7D83EC3}" dt="2025-04-27T19:00:22.200" v="273" actId="20577"/>
          <ac:spMkLst>
            <pc:docMk/>
            <pc:sldMk cId="1571154254" sldId="273"/>
            <ac:spMk id="3" creationId="{76E44498-8783-8B27-D9F9-DAB85C3180D3}"/>
          </ac:spMkLst>
        </pc:spChg>
      </pc:sldChg>
      <pc:sldChg chg="modSp">
        <pc:chgData name="Joshua Barnes" userId="S::joshua.barnes@mail.bcu.ac.uk::71992337-37e1-44e0-a208-3d1d0628316f" providerId="AD" clId="Web-{B9B1728A-F1FE-1330-DE5E-EA19B7D83EC3}" dt="2025-04-27T18:59:40.995" v="199" actId="20577"/>
        <pc:sldMkLst>
          <pc:docMk/>
          <pc:sldMk cId="3208366081" sldId="275"/>
        </pc:sldMkLst>
        <pc:spChg chg="mod">
          <ac:chgData name="Joshua Barnes" userId="S::joshua.barnes@mail.bcu.ac.uk::71992337-37e1-44e0-a208-3d1d0628316f" providerId="AD" clId="Web-{B9B1728A-F1FE-1330-DE5E-EA19B7D83EC3}" dt="2025-04-27T18:59:40.995" v="199" actId="20577"/>
          <ac:spMkLst>
            <pc:docMk/>
            <pc:sldMk cId="3208366081" sldId="275"/>
            <ac:spMk id="3" creationId="{673605FC-BE13-20EE-FF49-C4F49FDFDDB7}"/>
          </ac:spMkLst>
        </pc:spChg>
      </pc:sldChg>
    </pc:docChg>
  </pc:docChgLst>
  <pc:docChgLst>
    <pc:chgData name="James Roper" userId="S::james.roper@mail.bcu.ac.uk::be8875b0-e67c-429e-bee5-0e07d56cae14" providerId="AD" clId="Web-{C9AEDDDD-490E-EA29-0D50-54CBCBF0F943}"/>
    <pc:docChg chg="modSld">
      <pc:chgData name="James Roper" userId="S::james.roper@mail.bcu.ac.uk::be8875b0-e67c-429e-bee5-0e07d56cae14" providerId="AD" clId="Web-{C9AEDDDD-490E-EA29-0D50-54CBCBF0F943}" dt="2025-04-30T09:54:39.811" v="26"/>
      <pc:docMkLst>
        <pc:docMk/>
      </pc:docMkLst>
      <pc:sldChg chg="addSp">
        <pc:chgData name="James Roper" userId="S::james.roper@mail.bcu.ac.uk::be8875b0-e67c-429e-bee5-0e07d56cae14" providerId="AD" clId="Web-{C9AEDDDD-490E-EA29-0D50-54CBCBF0F943}" dt="2025-04-30T09:54:39.811" v="26"/>
        <pc:sldMkLst>
          <pc:docMk/>
          <pc:sldMk cId="3060643819" sldId="264"/>
        </pc:sldMkLst>
        <pc:spChg chg="add">
          <ac:chgData name="James Roper" userId="S::james.roper@mail.bcu.ac.uk::be8875b0-e67c-429e-bee5-0e07d56cae14" providerId="AD" clId="Web-{C9AEDDDD-490E-EA29-0D50-54CBCBF0F943}" dt="2025-04-30T09:54:39.811" v="26"/>
          <ac:spMkLst>
            <pc:docMk/>
            <pc:sldMk cId="3060643819" sldId="264"/>
            <ac:spMk id="8" creationId="{289BF8C6-1984-A82F-01C6-A64C081FC4B6}"/>
          </ac:spMkLst>
        </pc:spChg>
      </pc:sldChg>
      <pc:sldChg chg="modSp">
        <pc:chgData name="James Roper" userId="S::james.roper@mail.bcu.ac.uk::be8875b0-e67c-429e-bee5-0e07d56cae14" providerId="AD" clId="Web-{C9AEDDDD-490E-EA29-0D50-54CBCBF0F943}" dt="2025-04-30T09:54:12.248" v="25" actId="20577"/>
        <pc:sldMkLst>
          <pc:docMk/>
          <pc:sldMk cId="1093597803" sldId="267"/>
        </pc:sldMkLst>
        <pc:spChg chg="mod">
          <ac:chgData name="James Roper" userId="S::james.roper@mail.bcu.ac.uk::be8875b0-e67c-429e-bee5-0e07d56cae14" providerId="AD" clId="Web-{C9AEDDDD-490E-EA29-0D50-54CBCBF0F943}" dt="2025-04-30T09:54:12.248" v="25" actId="20577"/>
          <ac:spMkLst>
            <pc:docMk/>
            <pc:sldMk cId="1093597803" sldId="267"/>
            <ac:spMk id="3" creationId="{7CF6F562-A5CF-E898-AE06-089DA3F63B8E}"/>
          </ac:spMkLst>
        </pc:spChg>
        <pc:spChg chg="mod">
          <ac:chgData name="James Roper" userId="S::james.roper@mail.bcu.ac.uk::be8875b0-e67c-429e-bee5-0e07d56cae14" providerId="AD" clId="Web-{C9AEDDDD-490E-EA29-0D50-54CBCBF0F943}" dt="2025-04-30T09:52:58.559" v="17"/>
          <ac:spMkLst>
            <pc:docMk/>
            <pc:sldMk cId="1093597803" sldId="267"/>
            <ac:spMk id="4" creationId="{73C318D4-2BE7-F35C-C9A4-6661445F7ADD}"/>
          </ac:spMkLst>
        </pc:spChg>
      </pc:sldChg>
      <pc:sldChg chg="modSp">
        <pc:chgData name="James Roper" userId="S::james.roper@mail.bcu.ac.uk::be8875b0-e67c-429e-bee5-0e07d56cae14" providerId="AD" clId="Web-{C9AEDDDD-490E-EA29-0D50-54CBCBF0F943}" dt="2025-04-30T09:50:52.712" v="16" actId="20577"/>
        <pc:sldMkLst>
          <pc:docMk/>
          <pc:sldMk cId="3208366081" sldId="275"/>
        </pc:sldMkLst>
        <pc:spChg chg="mod">
          <ac:chgData name="James Roper" userId="S::james.roper@mail.bcu.ac.uk::be8875b0-e67c-429e-bee5-0e07d56cae14" providerId="AD" clId="Web-{C9AEDDDD-490E-EA29-0D50-54CBCBF0F943}" dt="2025-04-30T09:50:52.712" v="16" actId="20577"/>
          <ac:spMkLst>
            <pc:docMk/>
            <pc:sldMk cId="3208366081" sldId="275"/>
            <ac:spMk id="3" creationId="{673605FC-BE13-20EE-FF49-C4F49FDFDDB7}"/>
          </ac:spMkLst>
        </pc:spChg>
      </pc:sldChg>
      <pc:sldChg chg="modNotes">
        <pc:chgData name="James Roper" userId="S::james.roper@mail.bcu.ac.uk::be8875b0-e67c-429e-bee5-0e07d56cae14" providerId="AD" clId="Web-{C9AEDDDD-490E-EA29-0D50-54CBCBF0F943}" dt="2025-04-30T09:50:34.602" v="14"/>
        <pc:sldMkLst>
          <pc:docMk/>
          <pc:sldMk cId="3843464274" sldId="286"/>
        </pc:sldMkLst>
      </pc:sldChg>
    </pc:docChg>
  </pc:docChgLst>
  <pc:docChgLst>
    <pc:chgData name="Sean Andrews" userId="S::sean.andrews2@mail.bcu.ac.uk::09212f8a-bf4c-4718-891a-43ca4eb7677b" providerId="AD" clId="Web-{273B1365-717B-1A0F-621A-3F9E8ABB631F}"/>
    <pc:docChg chg="modSld">
      <pc:chgData name="Sean Andrews" userId="S::sean.andrews2@mail.bcu.ac.uk::09212f8a-bf4c-4718-891a-43ca4eb7677b" providerId="AD" clId="Web-{273B1365-717B-1A0F-621A-3F9E8ABB631F}" dt="2025-04-29T22:09:04.854" v="61" actId="1076"/>
      <pc:docMkLst>
        <pc:docMk/>
      </pc:docMkLst>
      <pc:sldChg chg="addSp delSp modSp">
        <pc:chgData name="Sean Andrews" userId="S::sean.andrews2@mail.bcu.ac.uk::09212f8a-bf4c-4718-891a-43ca4eb7677b" providerId="AD" clId="Web-{273B1365-717B-1A0F-621A-3F9E8ABB631F}" dt="2025-04-29T22:09:04.854" v="61" actId="1076"/>
        <pc:sldMkLst>
          <pc:docMk/>
          <pc:sldMk cId="965847478" sldId="277"/>
        </pc:sldMkLst>
        <pc:spChg chg="mod">
          <ac:chgData name="Sean Andrews" userId="S::sean.andrews2@mail.bcu.ac.uk::09212f8a-bf4c-4718-891a-43ca4eb7677b" providerId="AD" clId="Web-{273B1365-717B-1A0F-621A-3F9E8ABB631F}" dt="2025-04-29T22:08:54.619" v="58"/>
          <ac:spMkLst>
            <pc:docMk/>
            <pc:sldMk cId="965847478" sldId="277"/>
            <ac:spMk id="2" creationId="{D558F5A6-2650-D846-895D-22DC2C84E359}"/>
          </ac:spMkLst>
        </pc:spChg>
        <pc:spChg chg="mod ord">
          <ac:chgData name="Sean Andrews" userId="S::sean.andrews2@mail.bcu.ac.uk::09212f8a-bf4c-4718-891a-43ca4eb7677b" providerId="AD" clId="Web-{273B1365-717B-1A0F-621A-3F9E8ABB631F}" dt="2025-04-29T22:08:54.619" v="58"/>
          <ac:spMkLst>
            <pc:docMk/>
            <pc:sldMk cId="965847478" sldId="277"/>
            <ac:spMk id="3" creationId="{0DD6B197-C526-D7F7-BD96-F661392D85F1}"/>
          </ac:spMkLst>
        </pc:spChg>
        <pc:spChg chg="del">
          <ac:chgData name="Sean Andrews" userId="S::sean.andrews2@mail.bcu.ac.uk::09212f8a-bf4c-4718-891a-43ca4eb7677b" providerId="AD" clId="Web-{273B1365-717B-1A0F-621A-3F9E8ABB631F}" dt="2025-04-29T22:04:23.139" v="15"/>
          <ac:spMkLst>
            <pc:docMk/>
            <pc:sldMk cId="965847478" sldId="277"/>
            <ac:spMk id="6" creationId="{AC604DDB-0D79-A8D7-3695-39DF318D4152}"/>
          </ac:spMkLst>
        </pc:spChg>
        <pc:spChg chg="add del">
          <ac:chgData name="Sean Andrews" userId="S::sean.andrews2@mail.bcu.ac.uk::09212f8a-bf4c-4718-891a-43ca4eb7677b" providerId="AD" clId="Web-{273B1365-717B-1A0F-621A-3F9E8ABB631F}" dt="2025-04-29T22:08:54.619" v="58"/>
          <ac:spMkLst>
            <pc:docMk/>
            <pc:sldMk cId="965847478" sldId="277"/>
            <ac:spMk id="9" creationId="{5AA03EDC-7067-4DFF-B672-541D016AAAB8}"/>
          </ac:spMkLst>
        </pc:spChg>
        <pc:spChg chg="add del">
          <ac:chgData name="Sean Andrews" userId="S::sean.andrews2@mail.bcu.ac.uk::09212f8a-bf4c-4718-891a-43ca4eb7677b" providerId="AD" clId="Web-{273B1365-717B-1A0F-621A-3F9E8ABB631F}" dt="2025-04-29T22:08:54.619" v="58"/>
          <ac:spMkLst>
            <pc:docMk/>
            <pc:sldMk cId="965847478" sldId="277"/>
            <ac:spMk id="11" creationId="{0EBF3E39-B0BE-496A-8604-9007470FFA3A}"/>
          </ac:spMkLst>
        </pc:spChg>
        <pc:spChg chg="add del">
          <ac:chgData name="Sean Andrews" userId="S::sean.andrews2@mail.bcu.ac.uk::09212f8a-bf4c-4718-891a-43ca4eb7677b" providerId="AD" clId="Web-{273B1365-717B-1A0F-621A-3F9E8ABB631F}" dt="2025-04-29T22:08:04.351" v="52"/>
          <ac:spMkLst>
            <pc:docMk/>
            <pc:sldMk cId="965847478" sldId="277"/>
            <ac:spMk id="16" creationId="{8B4CCFEE-78C3-492E-93EB-649F7548F38A}"/>
          </ac:spMkLst>
        </pc:spChg>
        <pc:spChg chg="add del">
          <ac:chgData name="Sean Andrews" userId="S::sean.andrews2@mail.bcu.ac.uk::09212f8a-bf4c-4718-891a-43ca4eb7677b" providerId="AD" clId="Web-{273B1365-717B-1A0F-621A-3F9E8ABB631F}" dt="2025-04-29T22:08:16.664" v="54"/>
          <ac:spMkLst>
            <pc:docMk/>
            <pc:sldMk cId="965847478" sldId="277"/>
            <ac:spMk id="18" creationId="{C0F36B17-8009-453B-9C49-36A9D6F9D0EC}"/>
          </ac:spMkLst>
        </pc:spChg>
        <pc:spChg chg="add del">
          <ac:chgData name="Sean Andrews" userId="S::sean.andrews2@mail.bcu.ac.uk::09212f8a-bf4c-4718-891a-43ca4eb7677b" providerId="AD" clId="Web-{273B1365-717B-1A0F-621A-3F9E8ABB631F}" dt="2025-04-29T22:08:16.664" v="54"/>
          <ac:spMkLst>
            <pc:docMk/>
            <pc:sldMk cId="965847478" sldId="277"/>
            <ac:spMk id="19" creationId="{43FCDA63-538C-4FB3-911D-7DF75B5993C9}"/>
          </ac:spMkLst>
        </pc:spChg>
        <pc:spChg chg="add del">
          <ac:chgData name="Sean Andrews" userId="S::sean.andrews2@mail.bcu.ac.uk::09212f8a-bf4c-4718-891a-43ca4eb7677b" providerId="AD" clId="Web-{273B1365-717B-1A0F-621A-3F9E8ABB631F}" dt="2025-04-29T22:08:23.055" v="56"/>
          <ac:spMkLst>
            <pc:docMk/>
            <pc:sldMk cId="965847478" sldId="277"/>
            <ac:spMk id="21" creationId="{8B4CCFEE-78C3-492E-93EB-649F7548F38A}"/>
          </ac:spMkLst>
        </pc:spChg>
        <pc:spChg chg="add del">
          <ac:chgData name="Sean Andrews" userId="S::sean.andrews2@mail.bcu.ac.uk::09212f8a-bf4c-4718-891a-43ca4eb7677b" providerId="AD" clId="Web-{273B1365-717B-1A0F-621A-3F9E8ABB631F}" dt="2025-04-29T22:08:54.619" v="58"/>
          <ac:spMkLst>
            <pc:docMk/>
            <pc:sldMk cId="965847478" sldId="277"/>
            <ac:spMk id="23" creationId="{94BFCCA4-109C-4B21-816E-144FE75C38EE}"/>
          </ac:spMkLst>
        </pc:spChg>
        <pc:spChg chg="add del">
          <ac:chgData name="Sean Andrews" userId="S::sean.andrews2@mail.bcu.ac.uk::09212f8a-bf4c-4718-891a-43ca4eb7677b" providerId="AD" clId="Web-{273B1365-717B-1A0F-621A-3F9E8ABB631F}" dt="2025-04-29T22:08:54.619" v="58"/>
          <ac:spMkLst>
            <pc:docMk/>
            <pc:sldMk cId="965847478" sldId="277"/>
            <ac:spMk id="24" creationId="{0059B5C0-FEC8-4370-AF45-02E3AEF6FA6D}"/>
          </ac:spMkLst>
        </pc:spChg>
        <pc:picChg chg="mod ord">
          <ac:chgData name="Sean Andrews" userId="S::sean.andrews2@mail.bcu.ac.uk::09212f8a-bf4c-4718-891a-43ca4eb7677b" providerId="AD" clId="Web-{273B1365-717B-1A0F-621A-3F9E8ABB631F}" dt="2025-04-29T22:08:54.619" v="58"/>
          <ac:picMkLst>
            <pc:docMk/>
            <pc:sldMk cId="965847478" sldId="277"/>
            <ac:picMk id="4" creationId="{7AB2E338-BB60-F0D6-B1B5-575F7D2FF319}"/>
          </ac:picMkLst>
        </pc:picChg>
        <pc:picChg chg="add mod">
          <ac:chgData name="Sean Andrews" userId="S::sean.andrews2@mail.bcu.ac.uk::09212f8a-bf4c-4718-891a-43ca4eb7677b" providerId="AD" clId="Web-{273B1365-717B-1A0F-621A-3F9E8ABB631F}" dt="2025-04-29T22:08:54.619" v="58"/>
          <ac:picMkLst>
            <pc:docMk/>
            <pc:sldMk cId="965847478" sldId="277"/>
            <ac:picMk id="5" creationId="{797A1216-546B-938D-5D85-1DBF24ABFB13}"/>
          </ac:picMkLst>
        </pc:picChg>
        <pc:picChg chg="add mod ord">
          <ac:chgData name="Sean Andrews" userId="S::sean.andrews2@mail.bcu.ac.uk::09212f8a-bf4c-4718-891a-43ca4eb7677b" providerId="AD" clId="Web-{273B1365-717B-1A0F-621A-3F9E8ABB631F}" dt="2025-04-29T22:09:04.854" v="61" actId="1076"/>
          <ac:picMkLst>
            <pc:docMk/>
            <pc:sldMk cId="965847478" sldId="277"/>
            <ac:picMk id="7" creationId="{12FE4B48-AA74-EB5B-98DA-C3D8FF67A424}"/>
          </ac:picMkLst>
        </pc:picChg>
        <pc:picChg chg="add mod">
          <ac:chgData name="Sean Andrews" userId="S::sean.andrews2@mail.bcu.ac.uk::09212f8a-bf4c-4718-891a-43ca4eb7677b" providerId="AD" clId="Web-{273B1365-717B-1A0F-621A-3F9E8ABB631F}" dt="2025-04-29T22:09:01.370" v="60" actId="1076"/>
          <ac:picMkLst>
            <pc:docMk/>
            <pc:sldMk cId="965847478" sldId="277"/>
            <ac:picMk id="8" creationId="{95F16762-DC95-F9F9-DF81-F60A7C5C8F72}"/>
          </ac:picMkLst>
        </pc:picChg>
      </pc:sldChg>
    </pc:docChg>
  </pc:docChgLst>
  <pc:docChgLst>
    <pc:chgData name="James Roper" userId="S::james.roper@mail.bcu.ac.uk::be8875b0-e67c-429e-bee5-0e07d56cae14" providerId="AD" clId="Web-{E6A6EA16-5B21-ABB6-F203-1B7D0C0A0E3C}"/>
    <pc:docChg chg="addSld delSld modSld">
      <pc:chgData name="James Roper" userId="S::james.roper@mail.bcu.ac.uk::be8875b0-e67c-429e-bee5-0e07d56cae14" providerId="AD" clId="Web-{E6A6EA16-5B21-ABB6-F203-1B7D0C0A0E3C}" dt="2025-04-28T02:13:56.625" v="3068" actId="1076"/>
      <pc:docMkLst>
        <pc:docMk/>
      </pc:docMkLst>
      <pc:sldChg chg="addSp delSp modSp mod setBg">
        <pc:chgData name="James Roper" userId="S::james.roper@mail.bcu.ac.uk::be8875b0-e67c-429e-bee5-0e07d56cae14" providerId="AD" clId="Web-{E6A6EA16-5B21-ABB6-F203-1B7D0C0A0E3C}" dt="2025-04-27T22:11:51.809" v="2651"/>
        <pc:sldMkLst>
          <pc:docMk/>
          <pc:sldMk cId="109857222" sldId="256"/>
        </pc:sldMkLst>
        <pc:spChg chg="mod">
          <ac:chgData name="James Roper" userId="S::james.roper@mail.bcu.ac.uk::be8875b0-e67c-429e-bee5-0e07d56cae14" providerId="AD" clId="Web-{E6A6EA16-5B21-ABB6-F203-1B7D0C0A0E3C}" dt="2025-04-27T22:11:51.809" v="265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ames Roper" userId="S::james.roper@mail.bcu.ac.uk::be8875b0-e67c-429e-bee5-0e07d56cae14" providerId="AD" clId="Web-{E6A6EA16-5B21-ABB6-F203-1B7D0C0A0E3C}" dt="2025-04-27T22:11:51.809" v="2651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2:11:51.809" v="2651"/>
          <ac:spMkLst>
            <pc:docMk/>
            <pc:sldMk cId="109857222" sldId="256"/>
            <ac:spMk id="9" creationId="{C1DD1A8A-57D5-4A81-AD04-532B043C5611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2:11:51.809" v="2651"/>
          <ac:spMkLst>
            <pc:docMk/>
            <pc:sldMk cId="109857222" sldId="256"/>
            <ac:spMk id="11" creationId="{007891EC-4501-44ED-A8C8-B11B6DB767AB}"/>
          </ac:spMkLst>
        </pc:spChg>
        <pc:picChg chg="add del">
          <ac:chgData name="James Roper" userId="S::james.roper@mail.bcu.ac.uk::be8875b0-e67c-429e-bee5-0e07d56cae14" providerId="AD" clId="Web-{E6A6EA16-5B21-ABB6-F203-1B7D0C0A0E3C}" dt="2025-04-27T22:11:51.809" v="2651"/>
          <ac:picMkLst>
            <pc:docMk/>
            <pc:sldMk cId="109857222" sldId="256"/>
            <ac:picMk id="5" creationId="{02DA00FE-0987-E59E-247E-5043AA830A52}"/>
          </ac:picMkLst>
        </pc:picChg>
      </pc:sldChg>
      <pc:sldChg chg="modSp modNotes">
        <pc:chgData name="James Roper" userId="S::james.roper@mail.bcu.ac.uk::be8875b0-e67c-429e-bee5-0e07d56cae14" providerId="AD" clId="Web-{E6A6EA16-5B21-ABB6-F203-1B7D0C0A0E3C}" dt="2025-04-27T21:33:56.009" v="1804" actId="20577"/>
        <pc:sldMkLst>
          <pc:docMk/>
          <pc:sldMk cId="548641916" sldId="258"/>
        </pc:sldMkLst>
        <pc:spChg chg="mod">
          <ac:chgData name="James Roper" userId="S::james.roper@mail.bcu.ac.uk::be8875b0-e67c-429e-bee5-0e07d56cae14" providerId="AD" clId="Web-{E6A6EA16-5B21-ABB6-F203-1B7D0C0A0E3C}" dt="2025-04-27T20:58:10.243" v="710" actId="20577"/>
          <ac:spMkLst>
            <pc:docMk/>
            <pc:sldMk cId="548641916" sldId="258"/>
            <ac:spMk id="2" creationId="{CEC71756-A58F-B5D2-3FFC-D9DAE047615B}"/>
          </ac:spMkLst>
        </pc:spChg>
        <pc:spChg chg="mod">
          <ac:chgData name="James Roper" userId="S::james.roper@mail.bcu.ac.uk::be8875b0-e67c-429e-bee5-0e07d56cae14" providerId="AD" clId="Web-{E6A6EA16-5B21-ABB6-F203-1B7D0C0A0E3C}" dt="2025-04-27T21:33:56.009" v="1804" actId="20577"/>
          <ac:spMkLst>
            <pc:docMk/>
            <pc:sldMk cId="548641916" sldId="258"/>
            <ac:spMk id="3" creationId="{33E03918-C898-F884-B3F0-F35DEDE0D399}"/>
          </ac:spMkLst>
        </pc:spChg>
      </pc:sldChg>
      <pc:sldChg chg="modSp">
        <pc:chgData name="James Roper" userId="S::james.roper@mail.bcu.ac.uk::be8875b0-e67c-429e-bee5-0e07d56cae14" providerId="AD" clId="Web-{E6A6EA16-5B21-ABB6-F203-1B7D0C0A0E3C}" dt="2025-04-27T20:44:42.381" v="553" actId="20577"/>
        <pc:sldMkLst>
          <pc:docMk/>
          <pc:sldMk cId="1622283310" sldId="259"/>
        </pc:sldMkLst>
        <pc:spChg chg="mod">
          <ac:chgData name="James Roper" userId="S::james.roper@mail.bcu.ac.uk::be8875b0-e67c-429e-bee5-0e07d56cae14" providerId="AD" clId="Web-{E6A6EA16-5B21-ABB6-F203-1B7D0C0A0E3C}" dt="2025-04-27T20:44:42.381" v="553" actId="20577"/>
          <ac:spMkLst>
            <pc:docMk/>
            <pc:sldMk cId="1622283310" sldId="259"/>
            <ac:spMk id="5" creationId="{44CBABA0-F1CE-5D47-23AA-AB74920C869E}"/>
          </ac:spMkLst>
        </pc:spChg>
      </pc:sldChg>
      <pc:sldChg chg="modSp">
        <pc:chgData name="James Roper" userId="S::james.roper@mail.bcu.ac.uk::be8875b0-e67c-429e-bee5-0e07d56cae14" providerId="AD" clId="Web-{E6A6EA16-5B21-ABB6-F203-1B7D0C0A0E3C}" dt="2025-04-28T02:11:20.627" v="3058" actId="20577"/>
        <pc:sldMkLst>
          <pc:docMk/>
          <pc:sldMk cId="3275561704" sldId="260"/>
        </pc:sldMkLst>
        <pc:spChg chg="mod">
          <ac:chgData name="James Roper" userId="S::james.roper@mail.bcu.ac.uk::be8875b0-e67c-429e-bee5-0e07d56cae14" providerId="AD" clId="Web-{E6A6EA16-5B21-ABB6-F203-1B7D0C0A0E3C}" dt="2025-04-27T20:28:54.235" v="187" actId="20577"/>
          <ac:spMkLst>
            <pc:docMk/>
            <pc:sldMk cId="3275561704" sldId="260"/>
            <ac:spMk id="2" creationId="{5D69B52D-BC37-8F94-F229-F37F46FB74C3}"/>
          </ac:spMkLst>
        </pc:spChg>
        <pc:spChg chg="mod">
          <ac:chgData name="James Roper" userId="S::james.roper@mail.bcu.ac.uk::be8875b0-e67c-429e-bee5-0e07d56cae14" providerId="AD" clId="Web-{E6A6EA16-5B21-ABB6-F203-1B7D0C0A0E3C}" dt="2025-04-28T02:11:20.627" v="3058" actId="20577"/>
          <ac:spMkLst>
            <pc:docMk/>
            <pc:sldMk cId="3275561704" sldId="260"/>
            <ac:spMk id="4" creationId="{E1C10C4C-E959-B343-78D4-CB61B7F15D71}"/>
          </ac:spMkLst>
        </pc:spChg>
      </pc:sldChg>
      <pc:sldChg chg="addSp delSp modSp modNotes">
        <pc:chgData name="James Roper" userId="S::james.roper@mail.bcu.ac.uk::be8875b0-e67c-429e-bee5-0e07d56cae14" providerId="AD" clId="Web-{E6A6EA16-5B21-ABB6-F203-1B7D0C0A0E3C}" dt="2025-04-28T02:13:56.625" v="3068" actId="1076"/>
        <pc:sldMkLst>
          <pc:docMk/>
          <pc:sldMk cId="3929223611" sldId="261"/>
        </pc:sldMkLst>
        <pc:spChg chg="del mod">
          <ac:chgData name="James Roper" userId="S::james.roper@mail.bcu.ac.uk::be8875b0-e67c-429e-bee5-0e07d56cae14" providerId="AD" clId="Web-{E6A6EA16-5B21-ABB6-F203-1B7D0C0A0E3C}" dt="2025-04-28T02:10:03.465" v="3012"/>
          <ac:spMkLst>
            <pc:docMk/>
            <pc:sldMk cId="3929223611" sldId="261"/>
            <ac:spMk id="3" creationId="{25ACED87-45EB-1036-EE7F-CC9E9B8D5D5D}"/>
          </ac:spMkLst>
        </pc:spChg>
        <pc:graphicFrameChg chg="add mod">
          <ac:chgData name="James Roper" userId="S::james.roper@mail.bcu.ac.uk::be8875b0-e67c-429e-bee5-0e07d56cae14" providerId="AD" clId="Web-{E6A6EA16-5B21-ABB6-F203-1B7D0C0A0E3C}" dt="2025-04-28T02:13:56.625" v="3068" actId="1076"/>
          <ac:graphicFrameMkLst>
            <pc:docMk/>
            <pc:sldMk cId="3929223611" sldId="261"/>
            <ac:graphicFrameMk id="5" creationId="{CD96E3A7-6CDF-F132-2634-0AD2C24E23A5}"/>
          </ac:graphicFrameMkLst>
        </pc:graphicFrameChg>
      </pc:sldChg>
      <pc:sldChg chg="addSp delSp modSp modNotes">
        <pc:chgData name="James Roper" userId="S::james.roper@mail.bcu.ac.uk::be8875b0-e67c-429e-bee5-0e07d56cae14" providerId="AD" clId="Web-{E6A6EA16-5B21-ABB6-F203-1B7D0C0A0E3C}" dt="2025-04-27T21:05:47.253" v="1081"/>
        <pc:sldMkLst>
          <pc:docMk/>
          <pc:sldMk cId="2647355907" sldId="262"/>
        </pc:sldMkLst>
        <pc:spChg chg="mod">
          <ac:chgData name="James Roper" userId="S::james.roper@mail.bcu.ac.uk::be8875b0-e67c-429e-bee5-0e07d56cae14" providerId="AD" clId="Web-{E6A6EA16-5B21-ABB6-F203-1B7D0C0A0E3C}" dt="2025-04-27T20:57:26.132" v="701"/>
          <ac:spMkLst>
            <pc:docMk/>
            <pc:sldMk cId="2647355907" sldId="262"/>
            <ac:spMk id="2" creationId="{3D692FCD-3C62-3A09-DD18-47E442A078C9}"/>
          </ac:spMkLst>
        </pc:spChg>
        <pc:spChg chg="mod">
          <ac:chgData name="James Roper" userId="S::james.roper@mail.bcu.ac.uk::be8875b0-e67c-429e-bee5-0e07d56cae14" providerId="AD" clId="Web-{E6A6EA16-5B21-ABB6-F203-1B7D0C0A0E3C}" dt="2025-04-27T20:57:26.132" v="701"/>
          <ac:spMkLst>
            <pc:docMk/>
            <pc:sldMk cId="2647355907" sldId="262"/>
            <ac:spMk id="6" creationId="{3FAF7EE1-4B9F-E689-7219-571F3F65B0CA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57:26.132" v="701"/>
          <ac:spMkLst>
            <pc:docMk/>
            <pc:sldMk cId="2647355907" sldId="262"/>
            <ac:spMk id="9" creationId="{0B9EE3F3-89B7-43C3-8651-C4C96830993D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57:26.132" v="701"/>
          <ac:spMkLst>
            <pc:docMk/>
            <pc:sldMk cId="2647355907" sldId="262"/>
            <ac:spMk id="10" creationId="{33AE4636-AEEC-45D6-84D4-7AC2DA48ECF8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57:26.132" v="701"/>
          <ac:spMkLst>
            <pc:docMk/>
            <pc:sldMk cId="2647355907" sldId="262"/>
            <ac:spMk id="14" creationId="{8D9CE0F4-2EB2-4F1F-8AAC-DB3571D9FE10}"/>
          </ac:spMkLst>
        </pc:spChg>
        <pc:picChg chg="add del mod">
          <ac:chgData name="James Roper" userId="S::james.roper@mail.bcu.ac.uk::be8875b0-e67c-429e-bee5-0e07d56cae14" providerId="AD" clId="Web-{E6A6EA16-5B21-ABB6-F203-1B7D0C0A0E3C}" dt="2025-04-27T20:51:49.719" v="652"/>
          <ac:picMkLst>
            <pc:docMk/>
            <pc:sldMk cId="2647355907" sldId="262"/>
            <ac:picMk id="3" creationId="{6DBD1AE6-4D4A-0502-49CE-D6D4A0805036}"/>
          </ac:picMkLst>
        </pc:picChg>
        <pc:picChg chg="mod">
          <ac:chgData name="James Roper" userId="S::james.roper@mail.bcu.ac.uk::be8875b0-e67c-429e-bee5-0e07d56cae14" providerId="AD" clId="Web-{E6A6EA16-5B21-ABB6-F203-1B7D0C0A0E3C}" dt="2025-04-27T20:57:26.132" v="701"/>
          <ac:picMkLst>
            <pc:docMk/>
            <pc:sldMk cId="2647355907" sldId="262"/>
            <ac:picMk id="4" creationId="{2E311140-8191-F0A8-9B44-BEF48BB0DB66}"/>
          </ac:picMkLst>
        </pc:picChg>
      </pc:sldChg>
      <pc:sldChg chg="addSp delSp modSp">
        <pc:chgData name="James Roper" userId="S::james.roper@mail.bcu.ac.uk::be8875b0-e67c-429e-bee5-0e07d56cae14" providerId="AD" clId="Web-{E6A6EA16-5B21-ABB6-F203-1B7D0C0A0E3C}" dt="2025-04-28T02:01:06.197" v="2902" actId="1076"/>
        <pc:sldMkLst>
          <pc:docMk/>
          <pc:sldMk cId="2036194279" sldId="263"/>
        </pc:sldMkLst>
        <pc:spChg chg="mod">
          <ac:chgData name="James Roper" userId="S::james.roper@mail.bcu.ac.uk::be8875b0-e67c-429e-bee5-0e07d56cae14" providerId="AD" clId="Web-{E6A6EA16-5B21-ABB6-F203-1B7D0C0A0E3C}" dt="2025-04-28T02:00:53.588" v="2897" actId="20577"/>
          <ac:spMkLst>
            <pc:docMk/>
            <pc:sldMk cId="2036194279" sldId="263"/>
            <ac:spMk id="2" creationId="{73F8BE65-0C4E-2083-8918-DCFEFD7AA3C4}"/>
          </ac:spMkLst>
        </pc:spChg>
        <pc:spChg chg="add del mod">
          <ac:chgData name="James Roper" userId="S::james.roper@mail.bcu.ac.uk::be8875b0-e67c-429e-bee5-0e07d56cae14" providerId="AD" clId="Web-{E6A6EA16-5B21-ABB6-F203-1B7D0C0A0E3C}" dt="2025-04-28T01:58:19.344" v="2829"/>
          <ac:spMkLst>
            <pc:docMk/>
            <pc:sldMk cId="2036194279" sldId="263"/>
            <ac:spMk id="3" creationId="{741A909F-B2A6-BEEB-A431-D46E4A9ADC17}"/>
          </ac:spMkLst>
        </pc:spChg>
        <pc:spChg chg="add del mod">
          <ac:chgData name="James Roper" userId="S::james.roper@mail.bcu.ac.uk::be8875b0-e67c-429e-bee5-0e07d56cae14" providerId="AD" clId="Web-{E6A6EA16-5B21-ABB6-F203-1B7D0C0A0E3C}" dt="2025-04-28T01:56:12.822" v="2776"/>
          <ac:spMkLst>
            <pc:docMk/>
            <pc:sldMk cId="2036194279" sldId="263"/>
            <ac:spMk id="7" creationId="{8F5A8686-7961-7500-C97F-C42F62B1AF8D}"/>
          </ac:spMkLst>
        </pc:spChg>
        <pc:spChg chg="add del">
          <ac:chgData name="James Roper" userId="S::james.roper@mail.bcu.ac.uk::be8875b0-e67c-429e-bee5-0e07d56cae14" providerId="AD" clId="Web-{E6A6EA16-5B21-ABB6-F203-1B7D0C0A0E3C}" dt="2025-04-28T02:00:24.915" v="2881"/>
          <ac:spMkLst>
            <pc:docMk/>
            <pc:sldMk cId="2036194279" sldId="263"/>
            <ac:spMk id="8" creationId="{1AF9094C-3203-FE42-2EBB-B2E47ECCE515}"/>
          </ac:spMkLst>
        </pc:spChg>
        <pc:picChg chg="del">
          <ac:chgData name="James Roper" userId="S::james.roper@mail.bcu.ac.uk::be8875b0-e67c-429e-bee5-0e07d56cae14" providerId="AD" clId="Web-{E6A6EA16-5B21-ABB6-F203-1B7D0C0A0E3C}" dt="2025-04-28T01:55:19.430" v="2763"/>
          <ac:picMkLst>
            <pc:docMk/>
            <pc:sldMk cId="2036194279" sldId="263"/>
            <ac:picMk id="4" creationId="{BC8FD5E0-2731-2D3C-B37D-9946DC0C1317}"/>
          </ac:picMkLst>
        </pc:picChg>
        <pc:picChg chg="mod modCrop">
          <ac:chgData name="James Roper" userId="S::james.roper@mail.bcu.ac.uk::be8875b0-e67c-429e-bee5-0e07d56cae14" providerId="AD" clId="Web-{E6A6EA16-5B21-ABB6-F203-1B7D0C0A0E3C}" dt="2025-04-28T02:01:06.197" v="2902" actId="1076"/>
          <ac:picMkLst>
            <pc:docMk/>
            <pc:sldMk cId="2036194279" sldId="263"/>
            <ac:picMk id="5" creationId="{21C66851-33EC-4D43-45BB-C24EF085CF17}"/>
          </ac:picMkLst>
        </pc:picChg>
      </pc:sldChg>
      <pc:sldChg chg="addSp delSp modSp mod setBg">
        <pc:chgData name="James Roper" userId="S::james.roper@mail.bcu.ac.uk::be8875b0-e67c-429e-bee5-0e07d56cae14" providerId="AD" clId="Web-{E6A6EA16-5B21-ABB6-F203-1B7D0C0A0E3C}" dt="2025-04-27T20:43:47.911" v="528" actId="1076"/>
        <pc:sldMkLst>
          <pc:docMk/>
          <pc:sldMk cId="3060643819" sldId="264"/>
        </pc:sldMkLst>
        <pc:spChg chg="mod">
          <ac:chgData name="James Roper" userId="S::james.roper@mail.bcu.ac.uk::be8875b0-e67c-429e-bee5-0e07d56cae14" providerId="AD" clId="Web-{E6A6EA16-5B21-ABB6-F203-1B7D0C0A0E3C}" dt="2025-04-27T20:18:25.268" v="23"/>
          <ac:spMkLst>
            <pc:docMk/>
            <pc:sldMk cId="3060643819" sldId="264"/>
            <ac:spMk id="2" creationId="{A2E51F9A-5AA7-0A2D-9865-D47A5B99E338}"/>
          </ac:spMkLst>
        </pc:spChg>
        <pc:spChg chg="add mod">
          <ac:chgData name="James Roper" userId="S::james.roper@mail.bcu.ac.uk::be8875b0-e67c-429e-bee5-0e07d56cae14" providerId="AD" clId="Web-{E6A6EA16-5B21-ABB6-F203-1B7D0C0A0E3C}" dt="2025-04-27T20:43:17.817" v="512" actId="14100"/>
          <ac:spMkLst>
            <pc:docMk/>
            <pc:sldMk cId="3060643819" sldId="264"/>
            <ac:spMk id="6" creationId="{ABB5AA05-EE76-091A-3A69-85CD8C9E4781}"/>
          </ac:spMkLst>
        </pc:spChg>
        <pc:spChg chg="add mod">
          <ac:chgData name="James Roper" userId="S::james.roper@mail.bcu.ac.uk::be8875b0-e67c-429e-bee5-0e07d56cae14" providerId="AD" clId="Web-{E6A6EA16-5B21-ABB6-F203-1B7D0C0A0E3C}" dt="2025-04-27T20:43:47.911" v="528" actId="1076"/>
          <ac:spMkLst>
            <pc:docMk/>
            <pc:sldMk cId="3060643819" sldId="264"/>
            <ac:spMk id="7" creationId="{8BB28029-8989-B246-7D23-B0D2BA68C421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18:25.268" v="24"/>
          <ac:spMkLst>
            <pc:docMk/>
            <pc:sldMk cId="3060643819" sldId="264"/>
            <ac:spMk id="9" creationId="{99ED5833-B85B-4103-8A3B-CAB0308E6C15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18:14.909" v="21"/>
          <ac:spMkLst>
            <pc:docMk/>
            <pc:sldMk cId="3060643819" sldId="264"/>
            <ac:spMk id="14" creationId="{C4879EFC-8E62-4E00-973C-C45EE9EC676D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18:14.909" v="21"/>
          <ac:spMkLst>
            <pc:docMk/>
            <pc:sldMk cId="3060643819" sldId="264"/>
            <ac:spMk id="16" creationId="{D6A9C53F-5F90-40A5-8C85-5412D39C8C68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18:25.268" v="23"/>
          <ac:spMkLst>
            <pc:docMk/>
            <pc:sldMk cId="3060643819" sldId="264"/>
            <ac:spMk id="20" creationId="{C497725C-6431-496A-B11C-691354780DCD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18:25.268" v="23"/>
          <ac:spMkLst>
            <pc:docMk/>
            <pc:sldMk cId="3060643819" sldId="264"/>
            <ac:spMk id="21" creationId="{B81933D1-5615-42C7-9C0B-4EB7105CCE2D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18:25.268" v="23"/>
          <ac:spMkLst>
            <pc:docMk/>
            <pc:sldMk cId="3060643819" sldId="264"/>
            <ac:spMk id="23" creationId="{B089A89A-1E9C-4761-9DFF-53C275FBF870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18:25.268" v="23"/>
          <ac:spMkLst>
            <pc:docMk/>
            <pc:sldMk cId="3060643819" sldId="264"/>
            <ac:spMk id="25" creationId="{19C9EAEA-39D0-4B0E-A0EB-51E7B26740B1}"/>
          </ac:spMkLst>
        </pc:spChg>
        <pc:spChg chg="add">
          <ac:chgData name="James Roper" userId="S::james.roper@mail.bcu.ac.uk::be8875b0-e67c-429e-bee5-0e07d56cae14" providerId="AD" clId="Web-{E6A6EA16-5B21-ABB6-F203-1B7D0C0A0E3C}" dt="2025-04-27T20:18:25.268" v="24"/>
          <ac:spMkLst>
            <pc:docMk/>
            <pc:sldMk cId="3060643819" sldId="264"/>
            <ac:spMk id="27" creationId="{99ED5833-B85B-4103-8A3B-CAB0308E6C15}"/>
          </ac:spMkLst>
        </pc:spChg>
        <pc:grpChg chg="add del">
          <ac:chgData name="James Roper" userId="S::james.roper@mail.bcu.ac.uk::be8875b0-e67c-429e-bee5-0e07d56cae14" providerId="AD" clId="Web-{E6A6EA16-5B21-ABB6-F203-1B7D0C0A0E3C}" dt="2025-04-27T20:18:25.268" v="23"/>
          <ac:grpSpMkLst>
            <pc:docMk/>
            <pc:sldMk cId="3060643819" sldId="264"/>
            <ac:grpSpMk id="22" creationId="{032D8612-31EB-44CF-A1D0-14FD4C705424}"/>
          </ac:grpSpMkLst>
        </pc:grpChg>
        <pc:picChg chg="add mod">
          <ac:chgData name="James Roper" userId="S::james.roper@mail.bcu.ac.uk::be8875b0-e67c-429e-bee5-0e07d56cae14" providerId="AD" clId="Web-{E6A6EA16-5B21-ABB6-F203-1B7D0C0A0E3C}" dt="2025-04-27T20:43:45.911" v="527" actId="14100"/>
          <ac:picMkLst>
            <pc:docMk/>
            <pc:sldMk cId="3060643819" sldId="264"/>
            <ac:picMk id="3" creationId="{67DD1BCE-AF25-F0C0-076E-4927D747AC93}"/>
          </ac:picMkLst>
        </pc:picChg>
        <pc:picChg chg="del mod ord">
          <ac:chgData name="James Roper" userId="S::james.roper@mail.bcu.ac.uk::be8875b0-e67c-429e-bee5-0e07d56cae14" providerId="AD" clId="Web-{E6A6EA16-5B21-ABB6-F203-1B7D0C0A0E3C}" dt="2025-04-27T20:18:02.611" v="17"/>
          <ac:picMkLst>
            <pc:docMk/>
            <pc:sldMk cId="3060643819" sldId="264"/>
            <ac:picMk id="4" creationId="{6E2D4046-5924-7CE8-B1A7-1AE709854602}"/>
          </ac:picMkLst>
        </pc:picChg>
        <pc:picChg chg="add mod">
          <ac:chgData name="James Roper" userId="S::james.roper@mail.bcu.ac.uk::be8875b0-e67c-429e-bee5-0e07d56cae14" providerId="AD" clId="Web-{E6A6EA16-5B21-ABB6-F203-1B7D0C0A0E3C}" dt="2025-04-27T20:42:57.910" v="494" actId="1076"/>
          <ac:picMkLst>
            <pc:docMk/>
            <pc:sldMk cId="3060643819" sldId="264"/>
            <ac:picMk id="5" creationId="{21F0ED37-EA9C-EDAD-25B9-03E833B7572A}"/>
          </ac:picMkLst>
        </pc:picChg>
      </pc:sldChg>
      <pc:sldChg chg="modSp modNotes">
        <pc:chgData name="James Roper" userId="S::james.roper@mail.bcu.ac.uk::be8875b0-e67c-429e-bee5-0e07d56cae14" providerId="AD" clId="Web-{E6A6EA16-5B21-ABB6-F203-1B7D0C0A0E3C}" dt="2025-04-28T02:03:56.405" v="2969"/>
        <pc:sldMkLst>
          <pc:docMk/>
          <pc:sldMk cId="2398994616" sldId="265"/>
        </pc:sldMkLst>
        <pc:spChg chg="mod">
          <ac:chgData name="James Roper" userId="S::james.roper@mail.bcu.ac.uk::be8875b0-e67c-429e-bee5-0e07d56cae14" providerId="AD" clId="Web-{E6A6EA16-5B21-ABB6-F203-1B7D0C0A0E3C}" dt="2025-04-28T02:01:53.152" v="2927" actId="20577"/>
          <ac:spMkLst>
            <pc:docMk/>
            <pc:sldMk cId="2398994616" sldId="265"/>
            <ac:spMk id="3" creationId="{C9CC06F8-DA7F-9673-97B7-72E752166B0F}"/>
          </ac:spMkLst>
        </pc:spChg>
      </pc:sldChg>
      <pc:sldChg chg="modSp modNotes">
        <pc:chgData name="James Roper" userId="S::james.roper@mail.bcu.ac.uk::be8875b0-e67c-429e-bee5-0e07d56cae14" providerId="AD" clId="Web-{E6A6EA16-5B21-ABB6-F203-1B7D0C0A0E3C}" dt="2025-04-27T21:36:52.466" v="1855"/>
        <pc:sldMkLst>
          <pc:docMk/>
          <pc:sldMk cId="2101398098" sldId="266"/>
        </pc:sldMkLst>
        <pc:spChg chg="mod">
          <ac:chgData name="James Roper" userId="S::james.roper@mail.bcu.ac.uk::be8875b0-e67c-429e-bee5-0e07d56cae14" providerId="AD" clId="Web-{E6A6EA16-5B21-ABB6-F203-1B7D0C0A0E3C}" dt="2025-04-27T21:36:26.590" v="1824" actId="20577"/>
          <ac:spMkLst>
            <pc:docMk/>
            <pc:sldMk cId="2101398098" sldId="266"/>
            <ac:spMk id="3" creationId="{22C7B218-D407-5E12-3D5E-91C0062F6158}"/>
          </ac:spMkLst>
        </pc:spChg>
      </pc:sldChg>
      <pc:sldChg chg="modSp">
        <pc:chgData name="James Roper" userId="S::james.roper@mail.bcu.ac.uk::be8875b0-e67c-429e-bee5-0e07d56cae14" providerId="AD" clId="Web-{E6A6EA16-5B21-ABB6-F203-1B7D0C0A0E3C}" dt="2025-04-27T20:27:03.842" v="185" actId="20577"/>
        <pc:sldMkLst>
          <pc:docMk/>
          <pc:sldMk cId="1093597803" sldId="267"/>
        </pc:sldMkLst>
        <pc:spChg chg="mod">
          <ac:chgData name="James Roper" userId="S::james.roper@mail.bcu.ac.uk::be8875b0-e67c-429e-bee5-0e07d56cae14" providerId="AD" clId="Web-{E6A6EA16-5B21-ABB6-F203-1B7D0C0A0E3C}" dt="2025-04-27T20:27:03.842" v="185" actId="20577"/>
          <ac:spMkLst>
            <pc:docMk/>
            <pc:sldMk cId="1093597803" sldId="267"/>
            <ac:spMk id="3" creationId="{7CF6F562-A5CF-E898-AE06-089DA3F63B8E}"/>
          </ac:spMkLst>
        </pc:spChg>
      </pc:sldChg>
      <pc:sldChg chg="modSp">
        <pc:chgData name="James Roper" userId="S::james.roper@mail.bcu.ac.uk::be8875b0-e67c-429e-bee5-0e07d56cae14" providerId="AD" clId="Web-{E6A6EA16-5B21-ABB6-F203-1B7D0C0A0E3C}" dt="2025-04-27T21:19:03.130" v="1227" actId="20577"/>
        <pc:sldMkLst>
          <pc:docMk/>
          <pc:sldMk cId="1925093574" sldId="268"/>
        </pc:sldMkLst>
        <pc:spChg chg="mod">
          <ac:chgData name="James Roper" userId="S::james.roper@mail.bcu.ac.uk::be8875b0-e67c-429e-bee5-0e07d56cae14" providerId="AD" clId="Web-{E6A6EA16-5B21-ABB6-F203-1B7D0C0A0E3C}" dt="2025-04-27T21:15:38.703" v="1100" actId="20577"/>
          <ac:spMkLst>
            <pc:docMk/>
            <pc:sldMk cId="1925093574" sldId="268"/>
            <ac:spMk id="2" creationId="{29891C4B-9A53-98AC-5AE2-5C70305524A3}"/>
          </ac:spMkLst>
        </pc:spChg>
        <pc:spChg chg="mod">
          <ac:chgData name="James Roper" userId="S::james.roper@mail.bcu.ac.uk::be8875b0-e67c-429e-bee5-0e07d56cae14" providerId="AD" clId="Web-{E6A6EA16-5B21-ABB6-F203-1B7D0C0A0E3C}" dt="2025-04-27T21:19:03.130" v="1227" actId="20577"/>
          <ac:spMkLst>
            <pc:docMk/>
            <pc:sldMk cId="1925093574" sldId="268"/>
            <ac:spMk id="3" creationId="{330E1EB0-5970-97DC-5A44-D244AAF44837}"/>
          </ac:spMkLst>
        </pc:spChg>
      </pc:sldChg>
      <pc:sldChg chg="modSp modNotes">
        <pc:chgData name="James Roper" userId="S::james.roper@mail.bcu.ac.uk::be8875b0-e67c-429e-bee5-0e07d56cae14" providerId="AD" clId="Web-{E6A6EA16-5B21-ABB6-F203-1B7D0C0A0E3C}" dt="2025-04-27T21:34:34.697" v="1807" actId="20577"/>
        <pc:sldMkLst>
          <pc:docMk/>
          <pc:sldMk cId="3942640688" sldId="270"/>
        </pc:sldMkLst>
        <pc:spChg chg="mod">
          <ac:chgData name="James Roper" userId="S::james.roper@mail.bcu.ac.uk::be8875b0-e67c-429e-bee5-0e07d56cae14" providerId="AD" clId="Web-{E6A6EA16-5B21-ABB6-F203-1B7D0C0A0E3C}" dt="2025-04-27T21:22:13.118" v="1245" actId="20577"/>
          <ac:spMkLst>
            <pc:docMk/>
            <pc:sldMk cId="3942640688" sldId="270"/>
            <ac:spMk id="2" creationId="{59E7920E-DF8E-DF44-3410-CE3B81B84B0B}"/>
          </ac:spMkLst>
        </pc:spChg>
        <pc:spChg chg="mod">
          <ac:chgData name="James Roper" userId="S::james.roper@mail.bcu.ac.uk::be8875b0-e67c-429e-bee5-0e07d56cae14" providerId="AD" clId="Web-{E6A6EA16-5B21-ABB6-F203-1B7D0C0A0E3C}" dt="2025-04-27T21:34:34.697" v="1807" actId="20577"/>
          <ac:spMkLst>
            <pc:docMk/>
            <pc:sldMk cId="3942640688" sldId="270"/>
            <ac:spMk id="3" creationId="{4A8DCDC9-082F-55F6-2EE7-6B8A5C9DC146}"/>
          </ac:spMkLst>
        </pc:spChg>
      </pc:sldChg>
      <pc:sldChg chg="modSp del">
        <pc:chgData name="James Roper" userId="S::james.roper@mail.bcu.ac.uk::be8875b0-e67c-429e-bee5-0e07d56cae14" providerId="AD" clId="Web-{E6A6EA16-5B21-ABB6-F203-1B7D0C0A0E3C}" dt="2025-04-28T02:07:54.192" v="3001"/>
        <pc:sldMkLst>
          <pc:docMk/>
          <pc:sldMk cId="2830555055" sldId="271"/>
        </pc:sldMkLst>
        <pc:spChg chg="mod">
          <ac:chgData name="James Roper" userId="S::james.roper@mail.bcu.ac.uk::be8875b0-e67c-429e-bee5-0e07d56cae14" providerId="AD" clId="Web-{E6A6EA16-5B21-ABB6-F203-1B7D0C0A0E3C}" dt="2025-04-27T21:44:54.508" v="2593" actId="20577"/>
          <ac:spMkLst>
            <pc:docMk/>
            <pc:sldMk cId="2830555055" sldId="271"/>
            <ac:spMk id="2" creationId="{97C688F8-EBB2-5A29-A022-7E9FC127D1F4}"/>
          </ac:spMkLst>
        </pc:spChg>
        <pc:spChg chg="mod">
          <ac:chgData name="James Roper" userId="S::james.roper@mail.bcu.ac.uk::be8875b0-e67c-429e-bee5-0e07d56cae14" providerId="AD" clId="Web-{E6A6EA16-5B21-ABB6-F203-1B7D0C0A0E3C}" dt="2025-04-27T21:45:05.274" v="2600" actId="20577"/>
          <ac:spMkLst>
            <pc:docMk/>
            <pc:sldMk cId="2830555055" sldId="271"/>
            <ac:spMk id="3" creationId="{C1F3BA4B-E6C2-48DE-5A86-B2B9350D31DE}"/>
          </ac:spMkLst>
        </pc:spChg>
      </pc:sldChg>
      <pc:sldChg chg="modSp modNotes">
        <pc:chgData name="James Roper" userId="S::james.roper@mail.bcu.ac.uk::be8875b0-e67c-429e-bee5-0e07d56cae14" providerId="AD" clId="Web-{E6A6EA16-5B21-ABB6-F203-1B7D0C0A0E3C}" dt="2025-04-27T21:41:41.144" v="2324" actId="20577"/>
        <pc:sldMkLst>
          <pc:docMk/>
          <pc:sldMk cId="1571154254" sldId="273"/>
        </pc:sldMkLst>
        <pc:spChg chg="mod">
          <ac:chgData name="James Roper" userId="S::james.roper@mail.bcu.ac.uk::be8875b0-e67c-429e-bee5-0e07d56cae14" providerId="AD" clId="Web-{E6A6EA16-5B21-ABB6-F203-1B7D0C0A0E3C}" dt="2025-04-27T21:39:20.235" v="1978" actId="20577"/>
          <ac:spMkLst>
            <pc:docMk/>
            <pc:sldMk cId="1571154254" sldId="273"/>
            <ac:spMk id="2" creationId="{069C0D53-68F3-2445-4B35-C37159BE9713}"/>
          </ac:spMkLst>
        </pc:spChg>
        <pc:spChg chg="mod">
          <ac:chgData name="James Roper" userId="S::james.roper@mail.bcu.ac.uk::be8875b0-e67c-429e-bee5-0e07d56cae14" providerId="AD" clId="Web-{E6A6EA16-5B21-ABB6-F203-1B7D0C0A0E3C}" dt="2025-04-27T21:41:41.144" v="2324" actId="20577"/>
          <ac:spMkLst>
            <pc:docMk/>
            <pc:sldMk cId="1571154254" sldId="273"/>
            <ac:spMk id="3" creationId="{76E44498-8783-8B27-D9F9-DAB85C3180D3}"/>
          </ac:spMkLst>
        </pc:spChg>
      </pc:sldChg>
      <pc:sldChg chg="modSp modNotes">
        <pc:chgData name="James Roper" userId="S::james.roper@mail.bcu.ac.uk::be8875b0-e67c-429e-bee5-0e07d56cae14" providerId="AD" clId="Web-{E6A6EA16-5B21-ABB6-F203-1B7D0C0A0E3C}" dt="2025-04-28T02:08:27.771" v="3010" actId="20577"/>
        <pc:sldMkLst>
          <pc:docMk/>
          <pc:sldMk cId="3208366081" sldId="275"/>
        </pc:sldMkLst>
        <pc:spChg chg="mod">
          <ac:chgData name="James Roper" userId="S::james.roper@mail.bcu.ac.uk::be8875b0-e67c-429e-bee5-0e07d56cae14" providerId="AD" clId="Web-{E6A6EA16-5B21-ABB6-F203-1B7D0C0A0E3C}" dt="2025-04-28T02:08:27.771" v="3010" actId="20577"/>
          <ac:spMkLst>
            <pc:docMk/>
            <pc:sldMk cId="3208366081" sldId="275"/>
            <ac:spMk id="2" creationId="{85977CA7-5A13-49DA-815B-64929162D7D6}"/>
          </ac:spMkLst>
        </pc:spChg>
        <pc:spChg chg="mod">
          <ac:chgData name="James Roper" userId="S::james.roper@mail.bcu.ac.uk::be8875b0-e67c-429e-bee5-0e07d56cae14" providerId="AD" clId="Web-{E6A6EA16-5B21-ABB6-F203-1B7D0C0A0E3C}" dt="2025-04-27T21:42:59.364" v="2558" actId="20577"/>
          <ac:spMkLst>
            <pc:docMk/>
            <pc:sldMk cId="3208366081" sldId="275"/>
            <ac:spMk id="3" creationId="{673605FC-BE13-20EE-FF49-C4F49FDFDDB7}"/>
          </ac:spMkLst>
        </pc:spChg>
      </pc:sldChg>
      <pc:sldChg chg="modSp">
        <pc:chgData name="James Roper" userId="S::james.roper@mail.bcu.ac.uk::be8875b0-e67c-429e-bee5-0e07d56cae14" providerId="AD" clId="Web-{E6A6EA16-5B21-ABB6-F203-1B7D0C0A0E3C}" dt="2025-04-27T20:45:10.022" v="569" actId="20577"/>
        <pc:sldMkLst>
          <pc:docMk/>
          <pc:sldMk cId="3690790954" sldId="276"/>
        </pc:sldMkLst>
        <pc:spChg chg="mod">
          <ac:chgData name="James Roper" userId="S::james.roper@mail.bcu.ac.uk::be8875b0-e67c-429e-bee5-0e07d56cae14" providerId="AD" clId="Web-{E6A6EA16-5B21-ABB6-F203-1B7D0C0A0E3C}" dt="2025-04-27T20:45:10.022" v="569" actId="20577"/>
          <ac:spMkLst>
            <pc:docMk/>
            <pc:sldMk cId="3690790954" sldId="276"/>
            <ac:spMk id="3" creationId="{A06881B7-1E36-0A6E-BD1C-95DFBFF17942}"/>
          </ac:spMkLst>
        </pc:spChg>
      </pc:sldChg>
      <pc:sldChg chg="addSp modSp mod setBg">
        <pc:chgData name="James Roper" userId="S::james.roper@mail.bcu.ac.uk::be8875b0-e67c-429e-bee5-0e07d56cae14" providerId="AD" clId="Web-{E6A6EA16-5B21-ABB6-F203-1B7D0C0A0E3C}" dt="2025-04-28T02:13:09.702" v="3065" actId="20577"/>
        <pc:sldMkLst>
          <pc:docMk/>
          <pc:sldMk cId="965847478" sldId="277"/>
        </pc:sldMkLst>
        <pc:spChg chg="mod">
          <ac:chgData name="James Roper" userId="S::james.roper@mail.bcu.ac.uk::be8875b0-e67c-429e-bee5-0e07d56cae14" providerId="AD" clId="Web-{E6A6EA16-5B21-ABB6-F203-1B7D0C0A0E3C}" dt="2025-04-28T02:12:48.592" v="3063"/>
          <ac:spMkLst>
            <pc:docMk/>
            <pc:sldMk cId="965847478" sldId="277"/>
            <ac:spMk id="2" creationId="{D558F5A6-2650-D846-895D-22DC2C84E359}"/>
          </ac:spMkLst>
        </pc:spChg>
        <pc:spChg chg="mod">
          <ac:chgData name="James Roper" userId="S::james.roper@mail.bcu.ac.uk::be8875b0-e67c-429e-bee5-0e07d56cae14" providerId="AD" clId="Web-{E6A6EA16-5B21-ABB6-F203-1B7D0C0A0E3C}" dt="2025-04-28T02:12:48.592" v="3063"/>
          <ac:spMkLst>
            <pc:docMk/>
            <pc:sldMk cId="965847478" sldId="277"/>
            <ac:spMk id="3" creationId="{0DD6B197-C526-D7F7-BD96-F661392D85F1}"/>
          </ac:spMkLst>
        </pc:spChg>
        <pc:spChg chg="add mod">
          <ac:chgData name="James Roper" userId="S::james.roper@mail.bcu.ac.uk::be8875b0-e67c-429e-bee5-0e07d56cae14" providerId="AD" clId="Web-{E6A6EA16-5B21-ABB6-F203-1B7D0C0A0E3C}" dt="2025-04-28T02:13:09.702" v="3065" actId="20577"/>
          <ac:spMkLst>
            <pc:docMk/>
            <pc:sldMk cId="965847478" sldId="277"/>
            <ac:spMk id="6" creationId="{AC604DDB-0D79-A8D7-3695-39DF318D4152}"/>
          </ac:spMkLst>
        </pc:spChg>
        <pc:spChg chg="add">
          <ac:chgData name="James Roper" userId="S::james.roper@mail.bcu.ac.uk::be8875b0-e67c-429e-bee5-0e07d56cae14" providerId="AD" clId="Web-{E6A6EA16-5B21-ABB6-F203-1B7D0C0A0E3C}" dt="2025-04-28T02:12:48.592" v="3063"/>
          <ac:spMkLst>
            <pc:docMk/>
            <pc:sldMk cId="965847478" sldId="277"/>
            <ac:spMk id="9" creationId="{5AA03EDC-7067-4DFF-B672-541D016AAAB8}"/>
          </ac:spMkLst>
        </pc:spChg>
        <pc:spChg chg="add">
          <ac:chgData name="James Roper" userId="S::james.roper@mail.bcu.ac.uk::be8875b0-e67c-429e-bee5-0e07d56cae14" providerId="AD" clId="Web-{E6A6EA16-5B21-ABB6-F203-1B7D0C0A0E3C}" dt="2025-04-28T02:12:48.592" v="3063"/>
          <ac:spMkLst>
            <pc:docMk/>
            <pc:sldMk cId="965847478" sldId="277"/>
            <ac:spMk id="11" creationId="{0EBF3E39-B0BE-496A-8604-9007470FFA3A}"/>
          </ac:spMkLst>
        </pc:spChg>
        <pc:picChg chg="add mod">
          <ac:chgData name="James Roper" userId="S::james.roper@mail.bcu.ac.uk::be8875b0-e67c-429e-bee5-0e07d56cae14" providerId="AD" clId="Web-{E6A6EA16-5B21-ABB6-F203-1B7D0C0A0E3C}" dt="2025-04-28T02:12:48.592" v="3063"/>
          <ac:picMkLst>
            <pc:docMk/>
            <pc:sldMk cId="965847478" sldId="277"/>
            <ac:picMk id="4" creationId="{7AB2E338-BB60-F0D6-B1B5-575F7D2FF319}"/>
          </ac:picMkLst>
        </pc:picChg>
      </pc:sldChg>
      <pc:sldChg chg="addSp delSp modSp mod setBg">
        <pc:chgData name="James Roper" userId="S::james.roper@mail.bcu.ac.uk::be8875b0-e67c-429e-bee5-0e07d56cae14" providerId="AD" clId="Web-{E6A6EA16-5B21-ABB6-F203-1B7D0C0A0E3C}" dt="2025-04-27T15:56:57.625" v="11" actId="1076"/>
        <pc:sldMkLst>
          <pc:docMk/>
          <pc:sldMk cId="485588061" sldId="278"/>
        </pc:sldMkLst>
        <pc:spChg chg="del">
          <ac:chgData name="James Roper" userId="S::james.roper@mail.bcu.ac.uk::be8875b0-e67c-429e-bee5-0e07d56cae14" providerId="AD" clId="Web-{E6A6EA16-5B21-ABB6-F203-1B7D0C0A0E3C}" dt="2025-04-27T15:56:05.857" v="0"/>
          <ac:spMkLst>
            <pc:docMk/>
            <pc:sldMk cId="485588061" sldId="278"/>
            <ac:spMk id="2" creationId="{157526CF-7156-E50F-AD36-43697EBB0FC8}"/>
          </ac:spMkLst>
        </pc:spChg>
        <pc:spChg chg="del">
          <ac:chgData name="James Roper" userId="S::james.roper@mail.bcu.ac.uk::be8875b0-e67c-429e-bee5-0e07d56cae14" providerId="AD" clId="Web-{E6A6EA16-5B21-ABB6-F203-1B7D0C0A0E3C}" dt="2025-04-27T15:56:06.732" v="1"/>
          <ac:spMkLst>
            <pc:docMk/>
            <pc:sldMk cId="485588061" sldId="278"/>
            <ac:spMk id="3" creationId="{F8256C50-E74D-F366-5EF9-B607EDD26843}"/>
          </ac:spMkLst>
        </pc:spChg>
        <pc:spChg chg="add del mod">
          <ac:chgData name="James Roper" userId="S::james.roper@mail.bcu.ac.uk::be8875b0-e67c-429e-bee5-0e07d56cae14" providerId="AD" clId="Web-{E6A6EA16-5B21-ABB6-F203-1B7D0C0A0E3C}" dt="2025-04-27T15:56:09.326" v="2"/>
          <ac:spMkLst>
            <pc:docMk/>
            <pc:sldMk cId="485588061" sldId="278"/>
            <ac:spMk id="5" creationId="{EFFBEAA4-F746-0F5B-5273-E8DB166ADECD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15:56:36.171" v="6"/>
          <ac:spMkLst>
            <pc:docMk/>
            <pc:sldMk cId="485588061" sldId="278"/>
            <ac:spMk id="11" creationId="{32BC26D8-82FB-445E-AA49-62A77D7C1EE0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15:56:36.171" v="6"/>
          <ac:spMkLst>
            <pc:docMk/>
            <pc:sldMk cId="485588061" sldId="278"/>
            <ac:spMk id="13" creationId="{CB44330D-EA18-4254-AA95-EB49948539B8}"/>
          </ac:spMkLst>
        </pc:spChg>
        <pc:picChg chg="add mod">
          <ac:chgData name="James Roper" userId="S::james.roper@mail.bcu.ac.uk::be8875b0-e67c-429e-bee5-0e07d56cae14" providerId="AD" clId="Web-{E6A6EA16-5B21-ABB6-F203-1B7D0C0A0E3C}" dt="2025-04-27T15:56:57.625" v="11" actId="1076"/>
          <ac:picMkLst>
            <pc:docMk/>
            <pc:sldMk cId="485588061" sldId="278"/>
            <ac:picMk id="6" creationId="{CDD83E49-1A47-39B6-5FAD-C9FBC5FA1849}"/>
          </ac:picMkLst>
        </pc:picChg>
      </pc:sldChg>
      <pc:sldChg chg="modSp">
        <pc:chgData name="James Roper" userId="S::james.roper@mail.bcu.ac.uk::be8875b0-e67c-429e-bee5-0e07d56cae14" providerId="AD" clId="Web-{E6A6EA16-5B21-ABB6-F203-1B7D0C0A0E3C}" dt="2025-04-28T02:03:46.498" v="2962" actId="20577"/>
        <pc:sldMkLst>
          <pc:docMk/>
          <pc:sldMk cId="289198464" sldId="279"/>
        </pc:sldMkLst>
        <pc:spChg chg="mod">
          <ac:chgData name="James Roper" userId="S::james.roper@mail.bcu.ac.uk::be8875b0-e67c-429e-bee5-0e07d56cae14" providerId="AD" clId="Web-{E6A6EA16-5B21-ABB6-F203-1B7D0C0A0E3C}" dt="2025-04-28T02:02:45.012" v="2932" actId="20577"/>
          <ac:spMkLst>
            <pc:docMk/>
            <pc:sldMk cId="289198464" sldId="279"/>
            <ac:spMk id="2" creationId="{708862B4-D8E0-063C-AF33-CF8E97D4DD66}"/>
          </ac:spMkLst>
        </pc:spChg>
        <pc:spChg chg="mod">
          <ac:chgData name="James Roper" userId="S::james.roper@mail.bcu.ac.uk::be8875b0-e67c-429e-bee5-0e07d56cae14" providerId="AD" clId="Web-{E6A6EA16-5B21-ABB6-F203-1B7D0C0A0E3C}" dt="2025-04-28T02:03:46.498" v="2962" actId="20577"/>
          <ac:spMkLst>
            <pc:docMk/>
            <pc:sldMk cId="289198464" sldId="279"/>
            <ac:spMk id="3" creationId="{B21CBB98-7D14-838F-AE0F-CAF916AEDA07}"/>
          </ac:spMkLst>
        </pc:spChg>
      </pc:sldChg>
      <pc:sldChg chg="addSp modSp new mod setBg">
        <pc:chgData name="James Roper" userId="S::james.roper@mail.bcu.ac.uk::be8875b0-e67c-429e-bee5-0e07d56cae14" providerId="AD" clId="Web-{E6A6EA16-5B21-ABB6-F203-1B7D0C0A0E3C}" dt="2025-04-28T02:09:05.713" v="3011"/>
        <pc:sldMkLst>
          <pc:docMk/>
          <pc:sldMk cId="3245163068" sldId="280"/>
        </pc:sldMkLst>
        <pc:spChg chg="mod">
          <ac:chgData name="James Roper" userId="S::james.roper@mail.bcu.ac.uk::be8875b0-e67c-429e-bee5-0e07d56cae14" providerId="AD" clId="Web-{E6A6EA16-5B21-ABB6-F203-1B7D0C0A0E3C}" dt="2025-04-28T02:09:05.713" v="3011"/>
          <ac:spMkLst>
            <pc:docMk/>
            <pc:sldMk cId="3245163068" sldId="280"/>
            <ac:spMk id="2" creationId="{C011868C-1172-DDD4-41E9-808D9B27F954}"/>
          </ac:spMkLst>
        </pc:spChg>
        <pc:spChg chg="mod">
          <ac:chgData name="James Roper" userId="S::james.roper@mail.bcu.ac.uk::be8875b0-e67c-429e-bee5-0e07d56cae14" providerId="AD" clId="Web-{E6A6EA16-5B21-ABB6-F203-1B7D0C0A0E3C}" dt="2025-04-28T02:09:05.713" v="3011"/>
          <ac:spMkLst>
            <pc:docMk/>
            <pc:sldMk cId="3245163068" sldId="280"/>
            <ac:spMk id="3" creationId="{20CF269A-2E9A-970E-3DD8-06EF71652BC8}"/>
          </ac:spMkLst>
        </pc:spChg>
        <pc:spChg chg="add">
          <ac:chgData name="James Roper" userId="S::james.roper@mail.bcu.ac.uk::be8875b0-e67c-429e-bee5-0e07d56cae14" providerId="AD" clId="Web-{E6A6EA16-5B21-ABB6-F203-1B7D0C0A0E3C}" dt="2025-04-28T02:09:05.713" v="3011"/>
          <ac:spMkLst>
            <pc:docMk/>
            <pc:sldMk cId="3245163068" sldId="280"/>
            <ac:spMk id="9" creationId="{C0763A76-9F1C-4FC5-82B7-DD475DA461B2}"/>
          </ac:spMkLst>
        </pc:spChg>
        <pc:spChg chg="add">
          <ac:chgData name="James Roper" userId="S::james.roper@mail.bcu.ac.uk::be8875b0-e67c-429e-bee5-0e07d56cae14" providerId="AD" clId="Web-{E6A6EA16-5B21-ABB6-F203-1B7D0C0A0E3C}" dt="2025-04-28T02:09:05.713" v="3011"/>
          <ac:spMkLst>
            <pc:docMk/>
            <pc:sldMk cId="3245163068" sldId="280"/>
            <ac:spMk id="11" creationId="{E81BF4F6-F2CF-4984-9D14-D6966D92F99F}"/>
          </ac:spMkLst>
        </pc:spChg>
        <pc:picChg chg="add">
          <ac:chgData name="James Roper" userId="S::james.roper@mail.bcu.ac.uk::be8875b0-e67c-429e-bee5-0e07d56cae14" providerId="AD" clId="Web-{E6A6EA16-5B21-ABB6-F203-1B7D0C0A0E3C}" dt="2025-04-28T02:09:05.713" v="3011"/>
          <ac:picMkLst>
            <pc:docMk/>
            <pc:sldMk cId="3245163068" sldId="280"/>
            <ac:picMk id="5" creationId="{B401433D-51A1-9683-3C5C-7A046970100C}"/>
          </ac:picMkLst>
        </pc:picChg>
      </pc:sldChg>
      <pc:sldChg chg="modSp new del">
        <pc:chgData name="James Roper" userId="S::james.roper@mail.bcu.ac.uk::be8875b0-e67c-429e-bee5-0e07d56cae14" providerId="AD" clId="Web-{E6A6EA16-5B21-ABB6-F203-1B7D0C0A0E3C}" dt="2025-04-27T20:30:15.659" v="211"/>
        <pc:sldMkLst>
          <pc:docMk/>
          <pc:sldMk cId="3270893620" sldId="280"/>
        </pc:sldMkLst>
        <pc:spChg chg="mod">
          <ac:chgData name="James Roper" userId="S::james.roper@mail.bcu.ac.uk::be8875b0-e67c-429e-bee5-0e07d56cae14" providerId="AD" clId="Web-{E6A6EA16-5B21-ABB6-F203-1B7D0C0A0E3C}" dt="2025-04-27T20:30:14.549" v="210" actId="20577"/>
          <ac:spMkLst>
            <pc:docMk/>
            <pc:sldMk cId="3270893620" sldId="280"/>
            <ac:spMk id="2" creationId="{AFE3935F-FFCD-09BB-D638-C73B379F153E}"/>
          </ac:spMkLst>
        </pc:spChg>
      </pc:sldChg>
      <pc:sldChg chg="addSp delSp modSp add replId modNotes">
        <pc:chgData name="James Roper" userId="S::james.roper@mail.bcu.ac.uk::be8875b0-e67c-429e-bee5-0e07d56cae14" providerId="AD" clId="Web-{E6A6EA16-5B21-ABB6-F203-1B7D0C0A0E3C}" dt="2025-04-27T20:57:20.835" v="698"/>
        <pc:sldMkLst>
          <pc:docMk/>
          <pc:sldMk cId="2726153738" sldId="281"/>
        </pc:sldMkLst>
        <pc:spChg chg="mod">
          <ac:chgData name="James Roper" userId="S::james.roper@mail.bcu.ac.uk::be8875b0-e67c-429e-bee5-0e07d56cae14" providerId="AD" clId="Web-{E6A6EA16-5B21-ABB6-F203-1B7D0C0A0E3C}" dt="2025-04-27T20:57:20.835" v="698"/>
          <ac:spMkLst>
            <pc:docMk/>
            <pc:sldMk cId="2726153738" sldId="281"/>
            <ac:spMk id="2" creationId="{2D688F69-B827-D897-125B-277E4D09996A}"/>
          </ac:spMkLst>
        </pc:spChg>
        <pc:spChg chg="mod">
          <ac:chgData name="James Roper" userId="S::james.roper@mail.bcu.ac.uk::be8875b0-e67c-429e-bee5-0e07d56cae14" providerId="AD" clId="Web-{E6A6EA16-5B21-ABB6-F203-1B7D0C0A0E3C}" dt="2025-04-27T20:57:20.835" v="698"/>
          <ac:spMkLst>
            <pc:docMk/>
            <pc:sldMk cId="2726153738" sldId="281"/>
            <ac:spMk id="6" creationId="{17560D47-6FF3-ABBD-9CC4-19FF7D74F374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57:20.835" v="698"/>
          <ac:spMkLst>
            <pc:docMk/>
            <pc:sldMk cId="2726153738" sldId="281"/>
            <ac:spMk id="11" creationId="{115719BB-48A7-4AF4-BB91-DC82E0DF727D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57:20.835" v="698"/>
          <ac:spMkLst>
            <pc:docMk/>
            <pc:sldMk cId="2726153738" sldId="281"/>
            <ac:spMk id="13" creationId="{10973A55-5440-4A99-B526-B5812E46271E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57:20.835" v="698"/>
          <ac:spMkLst>
            <pc:docMk/>
            <pc:sldMk cId="2726153738" sldId="281"/>
            <ac:spMk id="15" creationId="{A9682493-588A-4D52-98F6-FBBD80C07ECB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57:20.835" v="698"/>
          <ac:spMkLst>
            <pc:docMk/>
            <pc:sldMk cId="2726153738" sldId="281"/>
            <ac:spMk id="17" creationId="{FBEC5A7A-ADE4-48D9-B89C-2BA1C9110632}"/>
          </ac:spMkLst>
        </pc:spChg>
        <pc:spChg chg="add del">
          <ac:chgData name="James Roper" userId="S::james.roper@mail.bcu.ac.uk::be8875b0-e67c-429e-bee5-0e07d56cae14" providerId="AD" clId="Web-{E6A6EA16-5B21-ABB6-F203-1B7D0C0A0E3C}" dt="2025-04-27T20:57:20.835" v="698"/>
          <ac:spMkLst>
            <pc:docMk/>
            <pc:sldMk cId="2726153738" sldId="281"/>
            <ac:spMk id="19" creationId="{82095FCE-EF05-4443-B97A-85DEE3A5CA17}"/>
          </ac:spMkLst>
        </pc:spChg>
        <pc:picChg chg="add del">
          <ac:chgData name="James Roper" userId="S::james.roper@mail.bcu.ac.uk::be8875b0-e67c-429e-bee5-0e07d56cae14" providerId="AD" clId="Web-{E6A6EA16-5B21-ABB6-F203-1B7D0C0A0E3C}" dt="2025-04-27T20:51:54.578" v="655"/>
          <ac:picMkLst>
            <pc:docMk/>
            <pc:sldMk cId="2726153738" sldId="281"/>
            <ac:picMk id="3" creationId="{6DBD1AE6-4D4A-0502-49CE-D6D4A0805036}"/>
          </ac:picMkLst>
        </pc:picChg>
        <pc:picChg chg="mod ord">
          <ac:chgData name="James Roper" userId="S::james.roper@mail.bcu.ac.uk::be8875b0-e67c-429e-bee5-0e07d56cae14" providerId="AD" clId="Web-{E6A6EA16-5B21-ABB6-F203-1B7D0C0A0E3C}" dt="2025-04-27T20:57:20.835" v="698"/>
          <ac:picMkLst>
            <pc:docMk/>
            <pc:sldMk cId="2726153738" sldId="281"/>
            <ac:picMk id="4" creationId="{0E47279C-3058-536F-F92A-7C1101D580F6}"/>
          </ac:picMkLst>
        </pc:picChg>
        <pc:picChg chg="add mod">
          <ac:chgData name="James Roper" userId="S::james.roper@mail.bcu.ac.uk::be8875b0-e67c-429e-bee5-0e07d56cae14" providerId="AD" clId="Web-{E6A6EA16-5B21-ABB6-F203-1B7D0C0A0E3C}" dt="2025-04-27T20:57:20.835" v="698"/>
          <ac:picMkLst>
            <pc:docMk/>
            <pc:sldMk cId="2726153738" sldId="281"/>
            <ac:picMk id="5" creationId="{B9A8C4DE-713F-C14B-E1DE-C2AB6476F04F}"/>
          </ac:picMkLst>
        </pc:picChg>
        <pc:picChg chg="add del">
          <ac:chgData name="James Roper" userId="S::james.roper@mail.bcu.ac.uk::be8875b0-e67c-429e-bee5-0e07d56cae14" providerId="AD" clId="Web-{E6A6EA16-5B21-ABB6-F203-1B7D0C0A0E3C}" dt="2025-04-27T20:52:04.188" v="659"/>
          <ac:picMkLst>
            <pc:docMk/>
            <pc:sldMk cId="2726153738" sldId="281"/>
            <ac:picMk id="7" creationId="{1B9B60EC-3CCB-4186-0DF3-067019F6481F}"/>
          </ac:picMkLst>
        </pc:picChg>
      </pc:sldChg>
      <pc:sldChg chg="add del replId">
        <pc:chgData name="James Roper" userId="S::james.roper@mail.bcu.ac.uk::be8875b0-e67c-429e-bee5-0e07d56cae14" providerId="AD" clId="Web-{E6A6EA16-5B21-ABB6-F203-1B7D0C0A0E3C}" dt="2025-04-27T20:49:32.841" v="624"/>
        <pc:sldMkLst>
          <pc:docMk/>
          <pc:sldMk cId="3420912888" sldId="281"/>
        </pc:sldMkLst>
      </pc:sldChg>
      <pc:sldChg chg="addSp modSp add replId modNotes">
        <pc:chgData name="James Roper" userId="S::james.roper@mail.bcu.ac.uk::be8875b0-e67c-429e-bee5-0e07d56cae14" providerId="AD" clId="Web-{E6A6EA16-5B21-ABB6-F203-1B7D0C0A0E3C}" dt="2025-04-27T20:53:25.705" v="683"/>
        <pc:sldMkLst>
          <pc:docMk/>
          <pc:sldMk cId="1334341612" sldId="282"/>
        </pc:sldMkLst>
        <pc:picChg chg="add mod">
          <ac:chgData name="James Roper" userId="S::james.roper@mail.bcu.ac.uk::be8875b0-e67c-429e-bee5-0e07d56cae14" providerId="AD" clId="Web-{E6A6EA16-5B21-ABB6-F203-1B7D0C0A0E3C}" dt="2025-04-27T20:52:51.689" v="674" actId="1076"/>
          <ac:picMkLst>
            <pc:docMk/>
            <pc:sldMk cId="1334341612" sldId="282"/>
            <ac:picMk id="3" creationId="{0FA1AE56-F243-4603-09D9-8F1F98ACB955}"/>
          </ac:picMkLst>
        </pc:picChg>
      </pc:sldChg>
      <pc:sldChg chg="add del replId">
        <pc:chgData name="James Roper" userId="S::james.roper@mail.bcu.ac.uk::be8875b0-e67c-429e-bee5-0e07d56cae14" providerId="AD" clId="Web-{E6A6EA16-5B21-ABB6-F203-1B7D0C0A0E3C}" dt="2025-04-27T20:49:33.638" v="625"/>
        <pc:sldMkLst>
          <pc:docMk/>
          <pc:sldMk cId="2420398105" sldId="282"/>
        </pc:sldMkLst>
      </pc:sldChg>
      <pc:sldChg chg="add del replId">
        <pc:chgData name="James Roper" userId="S::james.roper@mail.bcu.ac.uk::be8875b0-e67c-429e-bee5-0e07d56cae14" providerId="AD" clId="Web-{E6A6EA16-5B21-ABB6-F203-1B7D0C0A0E3C}" dt="2025-04-27T20:49:34.294" v="626"/>
        <pc:sldMkLst>
          <pc:docMk/>
          <pc:sldMk cId="1453700505" sldId="283"/>
        </pc:sldMkLst>
      </pc:sldChg>
      <pc:sldChg chg="addSp modSp add replId modNotes">
        <pc:chgData name="James Roper" userId="S::james.roper@mail.bcu.ac.uk::be8875b0-e67c-429e-bee5-0e07d56cae14" providerId="AD" clId="Web-{E6A6EA16-5B21-ABB6-F203-1B7D0C0A0E3C}" dt="2025-04-27T20:53:37.549" v="688"/>
        <pc:sldMkLst>
          <pc:docMk/>
          <pc:sldMk cId="3033860723" sldId="283"/>
        </pc:sldMkLst>
        <pc:picChg chg="mod">
          <ac:chgData name="James Roper" userId="S::james.roper@mail.bcu.ac.uk::be8875b0-e67c-429e-bee5-0e07d56cae14" providerId="AD" clId="Web-{E6A6EA16-5B21-ABB6-F203-1B7D0C0A0E3C}" dt="2025-04-27T20:52:26.579" v="668" actId="1076"/>
          <ac:picMkLst>
            <pc:docMk/>
            <pc:sldMk cId="3033860723" sldId="283"/>
            <ac:picMk id="3" creationId="{06083C70-CF38-84A7-C30D-1AE2F72D1E05}"/>
          </ac:picMkLst>
        </pc:picChg>
        <pc:picChg chg="add mod">
          <ac:chgData name="James Roper" userId="S::james.roper@mail.bcu.ac.uk::be8875b0-e67c-429e-bee5-0e07d56cae14" providerId="AD" clId="Web-{E6A6EA16-5B21-ABB6-F203-1B7D0C0A0E3C}" dt="2025-04-27T20:52:17.376" v="665" actId="1076"/>
          <ac:picMkLst>
            <pc:docMk/>
            <pc:sldMk cId="3033860723" sldId="283"/>
            <ac:picMk id="7" creationId="{0D8D8A2E-62B6-D098-A50D-DD59DC546A5E}"/>
          </ac:picMkLst>
        </pc:picChg>
      </pc:sldChg>
      <pc:sldChg chg="addSp modSp add replId modNotes">
        <pc:chgData name="James Roper" userId="S::james.roper@mail.bcu.ac.uk::be8875b0-e67c-429e-bee5-0e07d56cae14" providerId="AD" clId="Web-{E6A6EA16-5B21-ABB6-F203-1B7D0C0A0E3C}" dt="2025-04-27T20:53:45.252" v="693"/>
        <pc:sldMkLst>
          <pc:docMk/>
          <pc:sldMk cId="2445085707" sldId="284"/>
        </pc:sldMkLst>
        <pc:picChg chg="mod">
          <ac:chgData name="James Roper" userId="S::james.roper@mail.bcu.ac.uk::be8875b0-e67c-429e-bee5-0e07d56cae14" providerId="AD" clId="Web-{E6A6EA16-5B21-ABB6-F203-1B7D0C0A0E3C}" dt="2025-04-27T20:52:24.219" v="667" actId="1076"/>
          <ac:picMkLst>
            <pc:docMk/>
            <pc:sldMk cId="2445085707" sldId="284"/>
            <ac:picMk id="3" creationId="{FFD71F38-5E7F-1DC1-4537-1027A96B808A}"/>
          </ac:picMkLst>
        </pc:picChg>
        <pc:picChg chg="add mod">
          <ac:chgData name="James Roper" userId="S::james.roper@mail.bcu.ac.uk::be8875b0-e67c-429e-bee5-0e07d56cae14" providerId="AD" clId="Web-{E6A6EA16-5B21-ABB6-F203-1B7D0C0A0E3C}" dt="2025-04-27T20:52:33.329" v="670" actId="1076"/>
          <ac:picMkLst>
            <pc:docMk/>
            <pc:sldMk cId="2445085707" sldId="284"/>
            <ac:picMk id="8" creationId="{1BD51653-6532-9C12-7055-4C6477581408}"/>
          </ac:picMkLst>
        </pc:picChg>
      </pc:sldChg>
      <pc:sldChg chg="add del replId">
        <pc:chgData name="James Roper" userId="S::james.roper@mail.bcu.ac.uk::be8875b0-e67c-429e-bee5-0e07d56cae14" providerId="AD" clId="Web-{E6A6EA16-5B21-ABB6-F203-1B7D0C0A0E3C}" dt="2025-04-27T20:49:34.981" v="627"/>
        <pc:sldMkLst>
          <pc:docMk/>
          <pc:sldMk cId="4265143155" sldId="284"/>
        </pc:sldMkLst>
      </pc:sldChg>
      <pc:sldChg chg="addSp delSp modSp add del replId">
        <pc:chgData name="James Roper" userId="S::james.roper@mail.bcu.ac.uk::be8875b0-e67c-429e-bee5-0e07d56cae14" providerId="AD" clId="Web-{E6A6EA16-5B21-ABB6-F203-1B7D0C0A0E3C}" dt="2025-04-27T20:51:10.077" v="647"/>
        <pc:sldMkLst>
          <pc:docMk/>
          <pc:sldMk cId="3245173946" sldId="285"/>
        </pc:sldMkLst>
        <pc:picChg chg="add del mod">
          <ac:chgData name="James Roper" userId="S::james.roper@mail.bcu.ac.uk::be8875b0-e67c-429e-bee5-0e07d56cae14" providerId="AD" clId="Web-{E6A6EA16-5B21-ABB6-F203-1B7D0C0A0E3C}" dt="2025-04-27T20:49:56.888" v="631"/>
          <ac:picMkLst>
            <pc:docMk/>
            <pc:sldMk cId="3245173946" sldId="285"/>
            <ac:picMk id="3" creationId="{68C00081-383B-36AF-350E-AB86942FE1D7}"/>
          </ac:picMkLst>
        </pc:picChg>
        <pc:picChg chg="add del mod">
          <ac:chgData name="James Roper" userId="S::james.roper@mail.bcu.ac.uk::be8875b0-e67c-429e-bee5-0e07d56cae14" providerId="AD" clId="Web-{E6A6EA16-5B21-ABB6-F203-1B7D0C0A0E3C}" dt="2025-04-27T20:50:18.498" v="633"/>
          <ac:picMkLst>
            <pc:docMk/>
            <pc:sldMk cId="3245173946" sldId="285"/>
            <ac:picMk id="5" creationId="{658F21B6-5C8C-832A-C0C1-6E974AC3EEBA}"/>
          </ac:picMkLst>
        </pc:picChg>
        <pc:picChg chg="add del mod modCrop">
          <ac:chgData name="James Roper" userId="S::james.roper@mail.bcu.ac.uk::be8875b0-e67c-429e-bee5-0e07d56cae14" providerId="AD" clId="Web-{E6A6EA16-5B21-ABB6-F203-1B7D0C0A0E3C}" dt="2025-04-27T20:51:06.593" v="646"/>
          <ac:picMkLst>
            <pc:docMk/>
            <pc:sldMk cId="3245173946" sldId="285"/>
            <ac:picMk id="7" creationId="{1FF37EA7-E357-DDC5-A36B-5FDEEF056954}"/>
          </ac:picMkLst>
        </pc:picChg>
      </pc:sldChg>
      <pc:sldChg chg="addSp modSp add replId modNotes">
        <pc:chgData name="James Roper" userId="S::james.roper@mail.bcu.ac.uk::be8875b0-e67c-429e-bee5-0e07d56cae14" providerId="AD" clId="Web-{E6A6EA16-5B21-ABB6-F203-1B7D0C0A0E3C}" dt="2025-04-27T20:53:54.956" v="695"/>
        <pc:sldMkLst>
          <pc:docMk/>
          <pc:sldMk cId="4104031555" sldId="285"/>
        </pc:sldMkLst>
        <pc:picChg chg="add mod">
          <ac:chgData name="James Roper" userId="S::james.roper@mail.bcu.ac.uk::be8875b0-e67c-429e-bee5-0e07d56cae14" providerId="AD" clId="Web-{E6A6EA16-5B21-ABB6-F203-1B7D0C0A0E3C}" dt="2025-04-27T20:52:40.610" v="673" actId="1076"/>
          <ac:picMkLst>
            <pc:docMk/>
            <pc:sldMk cId="4104031555" sldId="285"/>
            <ac:picMk id="9" creationId="{8C0561BD-743F-42EB-9155-7BDB03D3AB67}"/>
          </ac:picMkLst>
        </pc:picChg>
      </pc:sldChg>
      <pc:sldChg chg="modSp add del replId">
        <pc:chgData name="James Roper" userId="S::james.roper@mail.bcu.ac.uk::be8875b0-e67c-429e-bee5-0e07d56cae14" providerId="AD" clId="Web-{E6A6EA16-5B21-ABB6-F203-1B7D0C0A0E3C}" dt="2025-04-27T21:18:12.550" v="1203"/>
        <pc:sldMkLst>
          <pc:docMk/>
          <pc:sldMk cId="491308116" sldId="286"/>
        </pc:sldMkLst>
        <pc:spChg chg="mod">
          <ac:chgData name="James Roper" userId="S::james.roper@mail.bcu.ac.uk::be8875b0-e67c-429e-bee5-0e07d56cae14" providerId="AD" clId="Web-{E6A6EA16-5B21-ABB6-F203-1B7D0C0A0E3C}" dt="2025-04-27T21:18:05.503" v="1175" actId="20577"/>
          <ac:spMkLst>
            <pc:docMk/>
            <pc:sldMk cId="491308116" sldId="286"/>
            <ac:spMk id="2" creationId="{0E9FDCDF-647E-F6EE-9ACC-3BA2CEC8ADCA}"/>
          </ac:spMkLst>
        </pc:spChg>
        <pc:spChg chg="mod">
          <ac:chgData name="James Roper" userId="S::james.roper@mail.bcu.ac.uk::be8875b0-e67c-429e-bee5-0e07d56cae14" providerId="AD" clId="Web-{E6A6EA16-5B21-ABB6-F203-1B7D0C0A0E3C}" dt="2025-04-27T21:18:10.144" v="1202" actId="20577"/>
          <ac:spMkLst>
            <pc:docMk/>
            <pc:sldMk cId="491308116" sldId="286"/>
            <ac:spMk id="3" creationId="{F4F54153-2764-BD82-E0FD-5ED248BFFCFB}"/>
          </ac:spMkLst>
        </pc:spChg>
      </pc:sldChg>
      <pc:sldChg chg="modSp new">
        <pc:chgData name="James Roper" userId="S::james.roper@mail.bcu.ac.uk::be8875b0-e67c-429e-bee5-0e07d56cae14" providerId="AD" clId="Web-{E6A6EA16-5B21-ABB6-F203-1B7D0C0A0E3C}" dt="2025-04-27T21:45:48.868" v="2629" actId="20577"/>
        <pc:sldMkLst>
          <pc:docMk/>
          <pc:sldMk cId="3843464274" sldId="286"/>
        </pc:sldMkLst>
        <pc:spChg chg="mod">
          <ac:chgData name="James Roper" userId="S::james.roper@mail.bcu.ac.uk::be8875b0-e67c-429e-bee5-0e07d56cae14" providerId="AD" clId="Web-{E6A6EA16-5B21-ABB6-F203-1B7D0C0A0E3C}" dt="2025-04-27T21:45:27.758" v="2624" actId="20577"/>
          <ac:spMkLst>
            <pc:docMk/>
            <pc:sldMk cId="3843464274" sldId="286"/>
            <ac:spMk id="2" creationId="{9F4AC799-A988-7C5B-F0DF-B3D2B20E7C34}"/>
          </ac:spMkLst>
        </pc:spChg>
        <pc:spChg chg="mod">
          <ac:chgData name="James Roper" userId="S::james.roper@mail.bcu.ac.uk::be8875b0-e67c-429e-bee5-0e07d56cae14" providerId="AD" clId="Web-{E6A6EA16-5B21-ABB6-F203-1B7D0C0A0E3C}" dt="2025-04-27T21:45:48.868" v="2629" actId="20577"/>
          <ac:spMkLst>
            <pc:docMk/>
            <pc:sldMk cId="3843464274" sldId="286"/>
            <ac:spMk id="3" creationId="{EF35DC21-B76D-BF67-0A6E-530A7C3DC732}"/>
          </ac:spMkLst>
        </pc:spChg>
      </pc:sldChg>
      <pc:sldChg chg="new del">
        <pc:chgData name="James Roper" userId="S::james.roper@mail.bcu.ac.uk::be8875b0-e67c-429e-bee5-0e07d56cae14" providerId="AD" clId="Web-{E6A6EA16-5B21-ABB6-F203-1B7D0C0A0E3C}" dt="2025-04-27T21:46:05.775" v="2631"/>
        <pc:sldMkLst>
          <pc:docMk/>
          <pc:sldMk cId="53219675" sldId="287"/>
        </pc:sldMkLst>
      </pc:sldChg>
      <pc:sldChg chg="modSp add replId">
        <pc:chgData name="James Roper" userId="S::james.roper@mail.bcu.ac.uk::be8875b0-e67c-429e-bee5-0e07d56cae14" providerId="AD" clId="Web-{E6A6EA16-5B21-ABB6-F203-1B7D0C0A0E3C}" dt="2025-04-27T21:46:17.291" v="2634" actId="20577"/>
        <pc:sldMkLst>
          <pc:docMk/>
          <pc:sldMk cId="384301880" sldId="287"/>
        </pc:sldMkLst>
        <pc:spChg chg="mod">
          <ac:chgData name="James Roper" userId="S::james.roper@mail.bcu.ac.uk::be8875b0-e67c-429e-bee5-0e07d56cae14" providerId="AD" clId="Web-{E6A6EA16-5B21-ABB6-F203-1B7D0C0A0E3C}" dt="2025-04-27T21:46:12.666" v="2633" actId="20577"/>
          <ac:spMkLst>
            <pc:docMk/>
            <pc:sldMk cId="384301880" sldId="287"/>
            <ac:spMk id="2" creationId="{2CCAE5F9-48E2-4F7F-21B3-91517B5D7AAB}"/>
          </ac:spMkLst>
        </pc:spChg>
        <pc:spChg chg="mod">
          <ac:chgData name="James Roper" userId="S::james.roper@mail.bcu.ac.uk::be8875b0-e67c-429e-bee5-0e07d56cae14" providerId="AD" clId="Web-{E6A6EA16-5B21-ABB6-F203-1B7D0C0A0E3C}" dt="2025-04-27T21:46:17.291" v="2634" actId="20577"/>
          <ac:spMkLst>
            <pc:docMk/>
            <pc:sldMk cId="384301880" sldId="287"/>
            <ac:spMk id="3" creationId="{A075A7E2-9BE8-D19A-6504-F97B13AC4C76}"/>
          </ac:spMkLst>
        </pc:spChg>
      </pc:sldChg>
      <pc:sldChg chg="addSp modSp add replId">
        <pc:chgData name="James Roper" userId="S::james.roper@mail.bcu.ac.uk::be8875b0-e67c-429e-bee5-0e07d56cae14" providerId="AD" clId="Web-{E6A6EA16-5B21-ABB6-F203-1B7D0C0A0E3C}" dt="2025-04-28T02:00:57.791" v="2899" actId="20577"/>
        <pc:sldMkLst>
          <pc:docMk/>
          <pc:sldMk cId="1329518572" sldId="288"/>
        </pc:sldMkLst>
        <pc:spChg chg="mod">
          <ac:chgData name="James Roper" userId="S::james.roper@mail.bcu.ac.uk::be8875b0-e67c-429e-bee5-0e07d56cae14" providerId="AD" clId="Web-{E6A6EA16-5B21-ABB6-F203-1B7D0C0A0E3C}" dt="2025-04-28T02:00:57.791" v="2899" actId="20577"/>
          <ac:spMkLst>
            <pc:docMk/>
            <pc:sldMk cId="1329518572" sldId="288"/>
            <ac:spMk id="2" creationId="{D67FA364-CB31-C760-AB1F-551E58360657}"/>
          </ac:spMkLst>
        </pc:spChg>
        <pc:spChg chg="add mod">
          <ac:chgData name="James Roper" userId="S::james.roper@mail.bcu.ac.uk::be8875b0-e67c-429e-bee5-0e07d56cae14" providerId="AD" clId="Web-{E6A6EA16-5B21-ABB6-F203-1B7D0C0A0E3C}" dt="2025-04-28T02:00:00.164" v="2878" actId="1076"/>
          <ac:spMkLst>
            <pc:docMk/>
            <pc:sldMk cId="1329518572" sldId="288"/>
            <ac:spMk id="3" creationId="{741A909F-B2A6-BEEB-A431-D46E4A9ADC17}"/>
          </ac:spMkLst>
        </pc:spChg>
        <pc:picChg chg="mod">
          <ac:chgData name="James Roper" userId="S::james.roper@mail.bcu.ac.uk::be8875b0-e67c-429e-bee5-0e07d56cae14" providerId="AD" clId="Web-{E6A6EA16-5B21-ABB6-F203-1B7D0C0A0E3C}" dt="2025-04-28T01:58:32.188" v="2832" actId="14100"/>
          <ac:picMkLst>
            <pc:docMk/>
            <pc:sldMk cId="1329518572" sldId="288"/>
            <ac:picMk id="5" creationId="{AC4A67FC-352B-3834-DAEE-A8B6B062B2FA}"/>
          </ac:picMkLst>
        </pc:picChg>
      </pc:sldChg>
      <pc:sldChg chg="new del">
        <pc:chgData name="James Roper" userId="S::james.roper@mail.bcu.ac.uk::be8875b0-e67c-429e-bee5-0e07d56cae14" providerId="AD" clId="Web-{E6A6EA16-5B21-ABB6-F203-1B7D0C0A0E3C}" dt="2025-04-28T01:53:43.472" v="2667"/>
        <pc:sldMkLst>
          <pc:docMk/>
          <pc:sldMk cId="4249931183" sldId="28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2C21BB-4E44-448C-90BC-1476798C33D5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52525A-50E1-48B5-8776-D41A74F981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 Display" panose="020F0302020204030204"/>
            </a:rPr>
            <a:t>Organise</a:t>
          </a:r>
          <a:r>
            <a:rPr lang="en-US"/>
            <a:t> a production plan, ensure timely progress and clearly delegate tasks with achievable goals.</a:t>
          </a:r>
        </a:p>
      </dgm:t>
    </dgm:pt>
    <dgm:pt modelId="{2D0CA097-A8F0-41DF-A5DE-BD1560E65167}" type="parTrans" cxnId="{DB9F8B21-3270-4FC2-9B93-D969917327B1}">
      <dgm:prSet/>
      <dgm:spPr/>
      <dgm:t>
        <a:bodyPr/>
        <a:lstStyle/>
        <a:p>
          <a:endParaRPr lang="en-US"/>
        </a:p>
      </dgm:t>
    </dgm:pt>
    <dgm:pt modelId="{ED1BB96F-1E00-4A95-926F-6C4C2158BCDC}" type="sibTrans" cxnId="{DB9F8B21-3270-4FC2-9B93-D969917327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AFF40F-689B-4752-B5EB-4E31D926391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ptos Display" panose="020F0302020204030204"/>
            </a:rPr>
            <a:t>Help</a:t>
          </a:r>
          <a:r>
            <a:rPr lang="en-US"/>
            <a:t> </a:t>
          </a:r>
          <a:r>
            <a:rPr lang="en-US">
              <a:latin typeface="Aptos Display" panose="020F0302020204030204"/>
            </a:rPr>
            <a:t>create </a:t>
          </a:r>
          <a:r>
            <a:rPr lang="en-US"/>
            <a:t>a realistic, attainable project from which we developed a wider scope. </a:t>
          </a:r>
          <a:r>
            <a:rPr lang="en-US">
              <a:latin typeface="Aptos Display" panose="020F0302020204030204"/>
            </a:rPr>
            <a:t>Played</a:t>
          </a:r>
          <a:r>
            <a:rPr lang="en-US"/>
            <a:t> to</a:t>
          </a:r>
          <a:r>
            <a:rPr lang="en-US">
              <a:latin typeface="Aptos Display" panose="020F0302020204030204"/>
            </a:rPr>
            <a:t> </a:t>
          </a:r>
          <a:r>
            <a:rPr lang="en-US"/>
            <a:t>strengths of the team, </a:t>
          </a:r>
          <a:r>
            <a:rPr lang="en-US">
              <a:latin typeface="Aptos Display" panose="020F0302020204030204"/>
            </a:rPr>
            <a:t>primarily</a:t>
          </a:r>
          <a:r>
            <a:rPr lang="en-US"/>
            <a:t> comprised of Game </a:t>
          </a:r>
          <a:r>
            <a:rPr lang="en-US">
              <a:latin typeface="Aptos Display" panose="020F0302020204030204"/>
            </a:rPr>
            <a:t>Developers, settled</a:t>
          </a:r>
          <a:r>
            <a:rPr lang="en-US"/>
            <a:t> on a game idea.</a:t>
          </a:r>
        </a:p>
      </dgm:t>
    </dgm:pt>
    <dgm:pt modelId="{D7C1E3AE-91B0-43DA-BFC1-660A90E2ECF1}" type="parTrans" cxnId="{FA41CFA1-0E7D-4EFB-BA1A-112445DB021C}">
      <dgm:prSet/>
      <dgm:spPr/>
      <dgm:t>
        <a:bodyPr/>
        <a:lstStyle/>
        <a:p>
          <a:endParaRPr lang="en-US"/>
        </a:p>
      </dgm:t>
    </dgm:pt>
    <dgm:pt modelId="{74F17D89-019C-408E-A1D7-0D081D7D5CDF}" type="sibTrans" cxnId="{FA41CFA1-0E7D-4EFB-BA1A-112445DB02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B4AAC3-4A7C-4E33-A6CB-038344B805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 Display" panose="020F0302020204030204"/>
            </a:rPr>
            <a:t>Weekly</a:t>
          </a:r>
          <a:r>
            <a:rPr lang="en-US"/>
            <a:t> diary was kept that surmised each week's progress, additionally there were objectives to be met set the at the start of the day with a rough outline of the tasks.</a:t>
          </a:r>
        </a:p>
      </dgm:t>
    </dgm:pt>
    <dgm:pt modelId="{231A4727-DB37-47E3-A787-BDCFCF3FBDEE}" type="parTrans" cxnId="{B6F43ED8-A1E8-4DDF-B740-FF62311AE3D8}">
      <dgm:prSet/>
      <dgm:spPr/>
      <dgm:t>
        <a:bodyPr/>
        <a:lstStyle/>
        <a:p>
          <a:endParaRPr lang="en-US"/>
        </a:p>
      </dgm:t>
    </dgm:pt>
    <dgm:pt modelId="{C97AF738-7E33-44CA-A63E-25344E580748}" type="sibTrans" cxnId="{B6F43ED8-A1E8-4DDF-B740-FF62311AE3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56AEB3-F7E7-4F42-B936-9A83C088282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ptos Display" panose="020F0302020204030204"/>
            </a:rPr>
            <a:t>Multi</a:t>
          </a:r>
          <a:r>
            <a:rPr lang="en-US"/>
            <a:t> role flexibility to assist when a problem arose, this could be with troubleshooting code or learning new techniques to assist with asset creation.</a:t>
          </a:r>
        </a:p>
      </dgm:t>
    </dgm:pt>
    <dgm:pt modelId="{377C1C7D-DC33-409E-AB80-DB53FBFB17B5}" type="parTrans" cxnId="{76C8E89C-3B1B-4951-9B6A-F091BF143CCA}">
      <dgm:prSet/>
      <dgm:spPr/>
      <dgm:t>
        <a:bodyPr/>
        <a:lstStyle/>
        <a:p>
          <a:endParaRPr lang="en-US"/>
        </a:p>
      </dgm:t>
    </dgm:pt>
    <dgm:pt modelId="{CE841877-8277-4D51-8327-D4B845B969FE}" type="sibTrans" cxnId="{76C8E89C-3B1B-4951-9B6A-F091BF143CCA}">
      <dgm:prSet/>
      <dgm:spPr/>
      <dgm:t>
        <a:bodyPr/>
        <a:lstStyle/>
        <a:p>
          <a:endParaRPr lang="en-US"/>
        </a:p>
      </dgm:t>
    </dgm:pt>
    <dgm:pt modelId="{74D93A99-3BEE-459F-8D93-33F5D60299F8}" type="pres">
      <dgm:prSet presAssocID="{732C21BB-4E44-448C-90BC-1476798C33D5}" presName="root" presStyleCnt="0">
        <dgm:presLayoutVars>
          <dgm:dir/>
          <dgm:resizeHandles val="exact"/>
        </dgm:presLayoutVars>
      </dgm:prSet>
      <dgm:spPr/>
    </dgm:pt>
    <dgm:pt modelId="{D2F03A74-5A06-456F-A52C-5D414BBA86E8}" type="pres">
      <dgm:prSet presAssocID="{732C21BB-4E44-448C-90BC-1476798C33D5}" presName="container" presStyleCnt="0">
        <dgm:presLayoutVars>
          <dgm:dir/>
          <dgm:resizeHandles val="exact"/>
        </dgm:presLayoutVars>
      </dgm:prSet>
      <dgm:spPr/>
    </dgm:pt>
    <dgm:pt modelId="{67CA75F8-983A-4165-8EF6-032E498299C4}" type="pres">
      <dgm:prSet presAssocID="{5E52525A-50E1-48B5-8776-D41A74F98174}" presName="compNode" presStyleCnt="0"/>
      <dgm:spPr/>
    </dgm:pt>
    <dgm:pt modelId="{FA45E0ED-BB09-4085-AD67-F9D9DAA0F77B}" type="pres">
      <dgm:prSet presAssocID="{5E52525A-50E1-48B5-8776-D41A74F98174}" presName="iconBgRect" presStyleLbl="bgShp" presStyleIdx="0" presStyleCnt="4"/>
      <dgm:spPr/>
    </dgm:pt>
    <dgm:pt modelId="{D7CF1F59-FDE0-4BA6-B20C-8F853050C400}" type="pres">
      <dgm:prSet presAssocID="{5E52525A-50E1-48B5-8776-D41A74F9817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3A9E748-0911-498E-B0C8-D4042D22A403}" type="pres">
      <dgm:prSet presAssocID="{5E52525A-50E1-48B5-8776-D41A74F98174}" presName="spaceRect" presStyleCnt="0"/>
      <dgm:spPr/>
    </dgm:pt>
    <dgm:pt modelId="{4285306F-02DB-4DBF-99D0-2E135E4CBADD}" type="pres">
      <dgm:prSet presAssocID="{5E52525A-50E1-48B5-8776-D41A74F98174}" presName="textRect" presStyleLbl="revTx" presStyleIdx="0" presStyleCnt="4">
        <dgm:presLayoutVars>
          <dgm:chMax val="1"/>
          <dgm:chPref val="1"/>
        </dgm:presLayoutVars>
      </dgm:prSet>
      <dgm:spPr/>
    </dgm:pt>
    <dgm:pt modelId="{4F6CF30A-C92D-4BAC-AD28-4E807FA96F1D}" type="pres">
      <dgm:prSet presAssocID="{ED1BB96F-1E00-4A95-926F-6C4C2158BCDC}" presName="sibTrans" presStyleLbl="sibTrans2D1" presStyleIdx="0" presStyleCnt="0"/>
      <dgm:spPr/>
    </dgm:pt>
    <dgm:pt modelId="{64F862EC-9EA3-4D86-A136-489A382B8B99}" type="pres">
      <dgm:prSet presAssocID="{8DAFF40F-689B-4752-B5EB-4E31D9263910}" presName="compNode" presStyleCnt="0"/>
      <dgm:spPr/>
    </dgm:pt>
    <dgm:pt modelId="{AD5887C7-A729-4C1D-AD90-A4A4B0D4C074}" type="pres">
      <dgm:prSet presAssocID="{8DAFF40F-689B-4752-B5EB-4E31D9263910}" presName="iconBgRect" presStyleLbl="bgShp" presStyleIdx="1" presStyleCnt="4"/>
      <dgm:spPr/>
    </dgm:pt>
    <dgm:pt modelId="{05F30F49-21DB-4E7A-959B-D13C42ED5BA6}" type="pres">
      <dgm:prSet presAssocID="{8DAFF40F-689B-4752-B5EB-4E31D926391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307DBF2B-D0DD-47E6-8F27-54D8DA1C9726}" type="pres">
      <dgm:prSet presAssocID="{8DAFF40F-689B-4752-B5EB-4E31D9263910}" presName="spaceRect" presStyleCnt="0"/>
      <dgm:spPr/>
    </dgm:pt>
    <dgm:pt modelId="{03F9A6F8-58B4-4863-AADF-7DE0017DB463}" type="pres">
      <dgm:prSet presAssocID="{8DAFF40F-689B-4752-B5EB-4E31D9263910}" presName="textRect" presStyleLbl="revTx" presStyleIdx="1" presStyleCnt="4">
        <dgm:presLayoutVars>
          <dgm:chMax val="1"/>
          <dgm:chPref val="1"/>
        </dgm:presLayoutVars>
      </dgm:prSet>
      <dgm:spPr/>
    </dgm:pt>
    <dgm:pt modelId="{6B99FF16-7924-452F-AF07-C4CD05AFA27C}" type="pres">
      <dgm:prSet presAssocID="{74F17D89-019C-408E-A1D7-0D081D7D5CDF}" presName="sibTrans" presStyleLbl="sibTrans2D1" presStyleIdx="0" presStyleCnt="0"/>
      <dgm:spPr/>
    </dgm:pt>
    <dgm:pt modelId="{C69BD3D4-8292-46B9-9CCF-7C2331679DBA}" type="pres">
      <dgm:prSet presAssocID="{FEB4AAC3-4A7C-4E33-A6CB-038344B8054C}" presName="compNode" presStyleCnt="0"/>
      <dgm:spPr/>
    </dgm:pt>
    <dgm:pt modelId="{625D273F-5491-4F91-A1E3-970E6043E925}" type="pres">
      <dgm:prSet presAssocID="{FEB4AAC3-4A7C-4E33-A6CB-038344B8054C}" presName="iconBgRect" presStyleLbl="bgShp" presStyleIdx="2" presStyleCnt="4"/>
      <dgm:spPr/>
    </dgm:pt>
    <dgm:pt modelId="{880F0C24-FFBE-4E62-ADB7-E36FD8946321}" type="pres">
      <dgm:prSet presAssocID="{FEB4AAC3-4A7C-4E33-A6CB-038344B805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368678AC-D3E9-4A9F-BBFA-6EF577B3B200}" type="pres">
      <dgm:prSet presAssocID="{FEB4AAC3-4A7C-4E33-A6CB-038344B8054C}" presName="spaceRect" presStyleCnt="0"/>
      <dgm:spPr/>
    </dgm:pt>
    <dgm:pt modelId="{DE91C583-092C-441A-B051-D813C0F17A08}" type="pres">
      <dgm:prSet presAssocID="{FEB4AAC3-4A7C-4E33-A6CB-038344B8054C}" presName="textRect" presStyleLbl="revTx" presStyleIdx="2" presStyleCnt="4">
        <dgm:presLayoutVars>
          <dgm:chMax val="1"/>
          <dgm:chPref val="1"/>
        </dgm:presLayoutVars>
      </dgm:prSet>
      <dgm:spPr/>
    </dgm:pt>
    <dgm:pt modelId="{A0CAB13B-5681-4235-865C-BD6DFB9538F7}" type="pres">
      <dgm:prSet presAssocID="{C97AF738-7E33-44CA-A63E-25344E580748}" presName="sibTrans" presStyleLbl="sibTrans2D1" presStyleIdx="0" presStyleCnt="0"/>
      <dgm:spPr/>
    </dgm:pt>
    <dgm:pt modelId="{69F324B2-CB7F-42C5-8F06-D9ECD6952488}" type="pres">
      <dgm:prSet presAssocID="{7B56AEB3-F7E7-4F42-B936-9A83C088282C}" presName="compNode" presStyleCnt="0"/>
      <dgm:spPr/>
    </dgm:pt>
    <dgm:pt modelId="{D23E7C46-E29C-4321-9114-6C0EAECFBA06}" type="pres">
      <dgm:prSet presAssocID="{7B56AEB3-F7E7-4F42-B936-9A83C088282C}" presName="iconBgRect" presStyleLbl="bgShp" presStyleIdx="3" presStyleCnt="4"/>
      <dgm:spPr/>
    </dgm:pt>
    <dgm:pt modelId="{DDC802AB-6C83-4970-BB27-EE61BD2476DC}" type="pres">
      <dgm:prSet presAssocID="{7B56AEB3-F7E7-4F42-B936-9A83C088282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135DD37-5B57-475A-A938-1C0BBC86312C}" type="pres">
      <dgm:prSet presAssocID="{7B56AEB3-F7E7-4F42-B936-9A83C088282C}" presName="spaceRect" presStyleCnt="0"/>
      <dgm:spPr/>
    </dgm:pt>
    <dgm:pt modelId="{DAEB2FA1-C533-4E3C-8BA0-2E3BAFB9CF02}" type="pres">
      <dgm:prSet presAssocID="{7B56AEB3-F7E7-4F42-B936-9A83C088282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B9F8B21-3270-4FC2-9B93-D969917327B1}" srcId="{732C21BB-4E44-448C-90BC-1476798C33D5}" destId="{5E52525A-50E1-48B5-8776-D41A74F98174}" srcOrd="0" destOrd="0" parTransId="{2D0CA097-A8F0-41DF-A5DE-BD1560E65167}" sibTransId="{ED1BB96F-1E00-4A95-926F-6C4C2158BCDC}"/>
    <dgm:cxn modelId="{18DEA231-C7E8-41F0-8A85-415EB5A99D29}" type="presOf" srcId="{732C21BB-4E44-448C-90BC-1476798C33D5}" destId="{74D93A99-3BEE-459F-8D93-33F5D60299F8}" srcOrd="0" destOrd="0" presId="urn:microsoft.com/office/officeart/2018/2/layout/IconCircleList"/>
    <dgm:cxn modelId="{51129745-2884-42B3-A66E-9506D95DECA1}" type="presOf" srcId="{7B56AEB3-F7E7-4F42-B936-9A83C088282C}" destId="{DAEB2FA1-C533-4E3C-8BA0-2E3BAFB9CF02}" srcOrd="0" destOrd="0" presId="urn:microsoft.com/office/officeart/2018/2/layout/IconCircleList"/>
    <dgm:cxn modelId="{39A68F47-D542-4EB0-9530-CFEB00439CC2}" type="presOf" srcId="{8DAFF40F-689B-4752-B5EB-4E31D9263910}" destId="{03F9A6F8-58B4-4863-AADF-7DE0017DB463}" srcOrd="0" destOrd="0" presId="urn:microsoft.com/office/officeart/2018/2/layout/IconCircleList"/>
    <dgm:cxn modelId="{590D2996-5F11-45D8-B4A1-7324365CB98D}" type="presOf" srcId="{5E52525A-50E1-48B5-8776-D41A74F98174}" destId="{4285306F-02DB-4DBF-99D0-2E135E4CBADD}" srcOrd="0" destOrd="0" presId="urn:microsoft.com/office/officeart/2018/2/layout/IconCircleList"/>
    <dgm:cxn modelId="{76C8E89C-3B1B-4951-9B6A-F091BF143CCA}" srcId="{732C21BB-4E44-448C-90BC-1476798C33D5}" destId="{7B56AEB3-F7E7-4F42-B936-9A83C088282C}" srcOrd="3" destOrd="0" parTransId="{377C1C7D-DC33-409E-AB80-DB53FBFB17B5}" sibTransId="{CE841877-8277-4D51-8327-D4B845B969FE}"/>
    <dgm:cxn modelId="{FA41CFA1-0E7D-4EFB-BA1A-112445DB021C}" srcId="{732C21BB-4E44-448C-90BC-1476798C33D5}" destId="{8DAFF40F-689B-4752-B5EB-4E31D9263910}" srcOrd="1" destOrd="0" parTransId="{D7C1E3AE-91B0-43DA-BFC1-660A90E2ECF1}" sibTransId="{74F17D89-019C-408E-A1D7-0D081D7D5CDF}"/>
    <dgm:cxn modelId="{FC3CFFA1-209D-4EF6-827D-8FE2250181EF}" type="presOf" srcId="{FEB4AAC3-4A7C-4E33-A6CB-038344B8054C}" destId="{DE91C583-092C-441A-B051-D813C0F17A08}" srcOrd="0" destOrd="0" presId="urn:microsoft.com/office/officeart/2018/2/layout/IconCircleList"/>
    <dgm:cxn modelId="{B6F43ED8-A1E8-4DDF-B740-FF62311AE3D8}" srcId="{732C21BB-4E44-448C-90BC-1476798C33D5}" destId="{FEB4AAC3-4A7C-4E33-A6CB-038344B8054C}" srcOrd="2" destOrd="0" parTransId="{231A4727-DB37-47E3-A787-BDCFCF3FBDEE}" sibTransId="{C97AF738-7E33-44CA-A63E-25344E580748}"/>
    <dgm:cxn modelId="{C72D8FDF-0A55-42B5-BFA5-DB3CE8EEB1A9}" type="presOf" srcId="{ED1BB96F-1E00-4A95-926F-6C4C2158BCDC}" destId="{4F6CF30A-C92D-4BAC-AD28-4E807FA96F1D}" srcOrd="0" destOrd="0" presId="urn:microsoft.com/office/officeart/2018/2/layout/IconCircleList"/>
    <dgm:cxn modelId="{95FEA1E8-AE56-4D47-BCC4-5984515B32B5}" type="presOf" srcId="{74F17D89-019C-408E-A1D7-0D081D7D5CDF}" destId="{6B99FF16-7924-452F-AF07-C4CD05AFA27C}" srcOrd="0" destOrd="0" presId="urn:microsoft.com/office/officeart/2018/2/layout/IconCircleList"/>
    <dgm:cxn modelId="{F5604DEE-7401-486D-8794-76C67CB935EE}" type="presOf" srcId="{C97AF738-7E33-44CA-A63E-25344E580748}" destId="{A0CAB13B-5681-4235-865C-BD6DFB9538F7}" srcOrd="0" destOrd="0" presId="urn:microsoft.com/office/officeart/2018/2/layout/IconCircleList"/>
    <dgm:cxn modelId="{BD523CF5-A895-4817-889A-71A1E587AAB3}" type="presParOf" srcId="{74D93A99-3BEE-459F-8D93-33F5D60299F8}" destId="{D2F03A74-5A06-456F-A52C-5D414BBA86E8}" srcOrd="0" destOrd="0" presId="urn:microsoft.com/office/officeart/2018/2/layout/IconCircleList"/>
    <dgm:cxn modelId="{74358C76-7BDA-4BA6-8BD7-67261D45D0D3}" type="presParOf" srcId="{D2F03A74-5A06-456F-A52C-5D414BBA86E8}" destId="{67CA75F8-983A-4165-8EF6-032E498299C4}" srcOrd="0" destOrd="0" presId="urn:microsoft.com/office/officeart/2018/2/layout/IconCircleList"/>
    <dgm:cxn modelId="{A8E003D7-1B85-48C3-BBEF-8E963E432A19}" type="presParOf" srcId="{67CA75F8-983A-4165-8EF6-032E498299C4}" destId="{FA45E0ED-BB09-4085-AD67-F9D9DAA0F77B}" srcOrd="0" destOrd="0" presId="urn:microsoft.com/office/officeart/2018/2/layout/IconCircleList"/>
    <dgm:cxn modelId="{59262A92-8057-4CF3-ABC0-6844B94DA39D}" type="presParOf" srcId="{67CA75F8-983A-4165-8EF6-032E498299C4}" destId="{D7CF1F59-FDE0-4BA6-B20C-8F853050C400}" srcOrd="1" destOrd="0" presId="urn:microsoft.com/office/officeart/2018/2/layout/IconCircleList"/>
    <dgm:cxn modelId="{1E4E698E-F670-49A2-91A3-3DF637DA64BF}" type="presParOf" srcId="{67CA75F8-983A-4165-8EF6-032E498299C4}" destId="{C3A9E748-0911-498E-B0C8-D4042D22A403}" srcOrd="2" destOrd="0" presId="urn:microsoft.com/office/officeart/2018/2/layout/IconCircleList"/>
    <dgm:cxn modelId="{9F9F344C-AD66-4B94-9008-4E51AE128C20}" type="presParOf" srcId="{67CA75F8-983A-4165-8EF6-032E498299C4}" destId="{4285306F-02DB-4DBF-99D0-2E135E4CBADD}" srcOrd="3" destOrd="0" presId="urn:microsoft.com/office/officeart/2018/2/layout/IconCircleList"/>
    <dgm:cxn modelId="{FB5424EE-D6DA-4E05-A2D2-3C65B0C92383}" type="presParOf" srcId="{D2F03A74-5A06-456F-A52C-5D414BBA86E8}" destId="{4F6CF30A-C92D-4BAC-AD28-4E807FA96F1D}" srcOrd="1" destOrd="0" presId="urn:microsoft.com/office/officeart/2018/2/layout/IconCircleList"/>
    <dgm:cxn modelId="{DDA8462E-A75E-49D1-9820-25D79DD94FC2}" type="presParOf" srcId="{D2F03A74-5A06-456F-A52C-5D414BBA86E8}" destId="{64F862EC-9EA3-4D86-A136-489A382B8B99}" srcOrd="2" destOrd="0" presId="urn:microsoft.com/office/officeart/2018/2/layout/IconCircleList"/>
    <dgm:cxn modelId="{69C02DA3-DFBE-430C-BE31-3F3EE282C094}" type="presParOf" srcId="{64F862EC-9EA3-4D86-A136-489A382B8B99}" destId="{AD5887C7-A729-4C1D-AD90-A4A4B0D4C074}" srcOrd="0" destOrd="0" presId="urn:microsoft.com/office/officeart/2018/2/layout/IconCircleList"/>
    <dgm:cxn modelId="{A22883CA-10A2-4DE9-B28F-90F7804BBC42}" type="presParOf" srcId="{64F862EC-9EA3-4D86-A136-489A382B8B99}" destId="{05F30F49-21DB-4E7A-959B-D13C42ED5BA6}" srcOrd="1" destOrd="0" presId="urn:microsoft.com/office/officeart/2018/2/layout/IconCircleList"/>
    <dgm:cxn modelId="{99BE00CC-0FD1-4EDD-B64B-21A093097A64}" type="presParOf" srcId="{64F862EC-9EA3-4D86-A136-489A382B8B99}" destId="{307DBF2B-D0DD-47E6-8F27-54D8DA1C9726}" srcOrd="2" destOrd="0" presId="urn:microsoft.com/office/officeart/2018/2/layout/IconCircleList"/>
    <dgm:cxn modelId="{3A22C4B7-3CAF-4184-B7EF-B37630C2F0B6}" type="presParOf" srcId="{64F862EC-9EA3-4D86-A136-489A382B8B99}" destId="{03F9A6F8-58B4-4863-AADF-7DE0017DB463}" srcOrd="3" destOrd="0" presId="urn:microsoft.com/office/officeart/2018/2/layout/IconCircleList"/>
    <dgm:cxn modelId="{DE7923E3-92B8-4B15-8B6D-11830BFE81C7}" type="presParOf" srcId="{D2F03A74-5A06-456F-A52C-5D414BBA86E8}" destId="{6B99FF16-7924-452F-AF07-C4CD05AFA27C}" srcOrd="3" destOrd="0" presId="urn:microsoft.com/office/officeart/2018/2/layout/IconCircleList"/>
    <dgm:cxn modelId="{EF95740C-27BE-47DB-830F-1A7A25476062}" type="presParOf" srcId="{D2F03A74-5A06-456F-A52C-5D414BBA86E8}" destId="{C69BD3D4-8292-46B9-9CCF-7C2331679DBA}" srcOrd="4" destOrd="0" presId="urn:microsoft.com/office/officeart/2018/2/layout/IconCircleList"/>
    <dgm:cxn modelId="{CB4D1F47-8A70-461F-AAD6-9C145C9E6803}" type="presParOf" srcId="{C69BD3D4-8292-46B9-9CCF-7C2331679DBA}" destId="{625D273F-5491-4F91-A1E3-970E6043E925}" srcOrd="0" destOrd="0" presId="urn:microsoft.com/office/officeart/2018/2/layout/IconCircleList"/>
    <dgm:cxn modelId="{5125D3D1-2AE1-448F-9C21-272C4C283D26}" type="presParOf" srcId="{C69BD3D4-8292-46B9-9CCF-7C2331679DBA}" destId="{880F0C24-FFBE-4E62-ADB7-E36FD8946321}" srcOrd="1" destOrd="0" presId="urn:microsoft.com/office/officeart/2018/2/layout/IconCircleList"/>
    <dgm:cxn modelId="{5F940046-8CB4-4968-AB4B-61276B2DF0DA}" type="presParOf" srcId="{C69BD3D4-8292-46B9-9CCF-7C2331679DBA}" destId="{368678AC-D3E9-4A9F-BBFA-6EF577B3B200}" srcOrd="2" destOrd="0" presId="urn:microsoft.com/office/officeart/2018/2/layout/IconCircleList"/>
    <dgm:cxn modelId="{E3F82AC1-0A74-4A16-9281-2734CEDD5F1F}" type="presParOf" srcId="{C69BD3D4-8292-46B9-9CCF-7C2331679DBA}" destId="{DE91C583-092C-441A-B051-D813C0F17A08}" srcOrd="3" destOrd="0" presId="urn:microsoft.com/office/officeart/2018/2/layout/IconCircleList"/>
    <dgm:cxn modelId="{2408D674-30FD-4F37-BAD8-1202519152F5}" type="presParOf" srcId="{D2F03A74-5A06-456F-A52C-5D414BBA86E8}" destId="{A0CAB13B-5681-4235-865C-BD6DFB9538F7}" srcOrd="5" destOrd="0" presId="urn:microsoft.com/office/officeart/2018/2/layout/IconCircleList"/>
    <dgm:cxn modelId="{C42474DA-F960-4259-B57D-4F03E65AFD11}" type="presParOf" srcId="{D2F03A74-5A06-456F-A52C-5D414BBA86E8}" destId="{69F324B2-CB7F-42C5-8F06-D9ECD6952488}" srcOrd="6" destOrd="0" presId="urn:microsoft.com/office/officeart/2018/2/layout/IconCircleList"/>
    <dgm:cxn modelId="{F8259A68-E35F-4268-82A9-148E233D1332}" type="presParOf" srcId="{69F324B2-CB7F-42C5-8F06-D9ECD6952488}" destId="{D23E7C46-E29C-4321-9114-6C0EAECFBA06}" srcOrd="0" destOrd="0" presId="urn:microsoft.com/office/officeart/2018/2/layout/IconCircleList"/>
    <dgm:cxn modelId="{78C43C3F-0D85-479E-9F74-B4790392658C}" type="presParOf" srcId="{69F324B2-CB7F-42C5-8F06-D9ECD6952488}" destId="{DDC802AB-6C83-4970-BB27-EE61BD2476DC}" srcOrd="1" destOrd="0" presId="urn:microsoft.com/office/officeart/2018/2/layout/IconCircleList"/>
    <dgm:cxn modelId="{403FE17A-DE9B-44A3-AF94-F0DCE5A60CA9}" type="presParOf" srcId="{69F324B2-CB7F-42C5-8F06-D9ECD6952488}" destId="{0135DD37-5B57-475A-A938-1C0BBC86312C}" srcOrd="2" destOrd="0" presId="urn:microsoft.com/office/officeart/2018/2/layout/IconCircleList"/>
    <dgm:cxn modelId="{0DA20A85-3AFE-4B82-B121-18B2F950CC41}" type="presParOf" srcId="{69F324B2-CB7F-42C5-8F06-D9ECD6952488}" destId="{DAEB2FA1-C533-4E3C-8BA0-2E3BAFB9CF0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5E0ED-BB09-4085-AD67-F9D9DAA0F77B}">
      <dsp:nvSpPr>
        <dsp:cNvPr id="0" name=""/>
        <dsp:cNvSpPr/>
      </dsp:nvSpPr>
      <dsp:spPr>
        <a:xfrm>
          <a:off x="104800" y="657362"/>
          <a:ext cx="1527918" cy="15279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F1F59-FDE0-4BA6-B20C-8F853050C400}">
      <dsp:nvSpPr>
        <dsp:cNvPr id="0" name=""/>
        <dsp:cNvSpPr/>
      </dsp:nvSpPr>
      <dsp:spPr>
        <a:xfrm>
          <a:off x="425662" y="978225"/>
          <a:ext cx="886192" cy="8861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5306F-02DB-4DBF-99D0-2E135E4CBADD}">
      <dsp:nvSpPr>
        <dsp:cNvPr id="0" name=""/>
        <dsp:cNvSpPr/>
      </dsp:nvSpPr>
      <dsp:spPr>
        <a:xfrm>
          <a:off x="1960129" y="657362"/>
          <a:ext cx="3601522" cy="1527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 Display" panose="020F0302020204030204"/>
            </a:rPr>
            <a:t>Organise</a:t>
          </a:r>
          <a:r>
            <a:rPr lang="en-US" sz="1700" kern="1200"/>
            <a:t> a production plan, ensure timely progress and clearly delegate tasks with achievable goals.</a:t>
          </a:r>
        </a:p>
      </dsp:txBody>
      <dsp:txXfrm>
        <a:off x="1960129" y="657362"/>
        <a:ext cx="3601522" cy="1527918"/>
      </dsp:txXfrm>
    </dsp:sp>
    <dsp:sp modelId="{AD5887C7-A729-4C1D-AD90-A4A4B0D4C074}">
      <dsp:nvSpPr>
        <dsp:cNvPr id="0" name=""/>
        <dsp:cNvSpPr/>
      </dsp:nvSpPr>
      <dsp:spPr>
        <a:xfrm>
          <a:off x="6189189" y="657362"/>
          <a:ext cx="1527918" cy="15279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30F49-21DB-4E7A-959B-D13C42ED5BA6}">
      <dsp:nvSpPr>
        <dsp:cNvPr id="0" name=""/>
        <dsp:cNvSpPr/>
      </dsp:nvSpPr>
      <dsp:spPr>
        <a:xfrm>
          <a:off x="6510052" y="978225"/>
          <a:ext cx="886192" cy="8861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9A6F8-58B4-4863-AADF-7DE0017DB463}">
      <dsp:nvSpPr>
        <dsp:cNvPr id="0" name=""/>
        <dsp:cNvSpPr/>
      </dsp:nvSpPr>
      <dsp:spPr>
        <a:xfrm>
          <a:off x="8044519" y="657362"/>
          <a:ext cx="3601522" cy="1527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 Display" panose="020F0302020204030204"/>
            </a:rPr>
            <a:t>Help</a:t>
          </a:r>
          <a:r>
            <a:rPr lang="en-US" sz="1700" kern="1200"/>
            <a:t> </a:t>
          </a:r>
          <a:r>
            <a:rPr lang="en-US" sz="1700" kern="1200">
              <a:latin typeface="Aptos Display" panose="020F0302020204030204"/>
            </a:rPr>
            <a:t>create </a:t>
          </a:r>
          <a:r>
            <a:rPr lang="en-US" sz="1700" kern="1200"/>
            <a:t>a realistic, attainable project from which we developed a wider scope. </a:t>
          </a:r>
          <a:r>
            <a:rPr lang="en-US" sz="1700" kern="1200">
              <a:latin typeface="Aptos Display" panose="020F0302020204030204"/>
            </a:rPr>
            <a:t>Played</a:t>
          </a:r>
          <a:r>
            <a:rPr lang="en-US" sz="1700" kern="1200"/>
            <a:t> to</a:t>
          </a:r>
          <a:r>
            <a:rPr lang="en-US" sz="1700" kern="1200">
              <a:latin typeface="Aptos Display" panose="020F0302020204030204"/>
            </a:rPr>
            <a:t> </a:t>
          </a:r>
          <a:r>
            <a:rPr lang="en-US" sz="1700" kern="1200"/>
            <a:t>strengths of the team, </a:t>
          </a:r>
          <a:r>
            <a:rPr lang="en-US" sz="1700" kern="1200">
              <a:latin typeface="Aptos Display" panose="020F0302020204030204"/>
            </a:rPr>
            <a:t>primarily</a:t>
          </a:r>
          <a:r>
            <a:rPr lang="en-US" sz="1700" kern="1200"/>
            <a:t> comprised of Game </a:t>
          </a:r>
          <a:r>
            <a:rPr lang="en-US" sz="1700" kern="1200">
              <a:latin typeface="Aptos Display" panose="020F0302020204030204"/>
            </a:rPr>
            <a:t>Developers, settled</a:t>
          </a:r>
          <a:r>
            <a:rPr lang="en-US" sz="1700" kern="1200"/>
            <a:t> on a game idea.</a:t>
          </a:r>
        </a:p>
      </dsp:txBody>
      <dsp:txXfrm>
        <a:off x="8044519" y="657362"/>
        <a:ext cx="3601522" cy="1527918"/>
      </dsp:txXfrm>
    </dsp:sp>
    <dsp:sp modelId="{625D273F-5491-4F91-A1E3-970E6043E925}">
      <dsp:nvSpPr>
        <dsp:cNvPr id="0" name=""/>
        <dsp:cNvSpPr/>
      </dsp:nvSpPr>
      <dsp:spPr>
        <a:xfrm>
          <a:off x="104800" y="3080456"/>
          <a:ext cx="1527918" cy="15279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0F0C24-FFBE-4E62-ADB7-E36FD8946321}">
      <dsp:nvSpPr>
        <dsp:cNvPr id="0" name=""/>
        <dsp:cNvSpPr/>
      </dsp:nvSpPr>
      <dsp:spPr>
        <a:xfrm>
          <a:off x="425662" y="3401319"/>
          <a:ext cx="886192" cy="8861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1C583-092C-441A-B051-D813C0F17A08}">
      <dsp:nvSpPr>
        <dsp:cNvPr id="0" name=""/>
        <dsp:cNvSpPr/>
      </dsp:nvSpPr>
      <dsp:spPr>
        <a:xfrm>
          <a:off x="1960129" y="3080456"/>
          <a:ext cx="3601522" cy="1527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 Display" panose="020F0302020204030204"/>
            </a:rPr>
            <a:t>Weekly</a:t>
          </a:r>
          <a:r>
            <a:rPr lang="en-US" sz="1700" kern="1200"/>
            <a:t> diary was kept that surmised each week's progress, additionally there were objectives to be met set the at the start of the day with a rough outline of the tasks.</a:t>
          </a:r>
        </a:p>
      </dsp:txBody>
      <dsp:txXfrm>
        <a:off x="1960129" y="3080456"/>
        <a:ext cx="3601522" cy="1527918"/>
      </dsp:txXfrm>
    </dsp:sp>
    <dsp:sp modelId="{D23E7C46-E29C-4321-9114-6C0EAECFBA06}">
      <dsp:nvSpPr>
        <dsp:cNvPr id="0" name=""/>
        <dsp:cNvSpPr/>
      </dsp:nvSpPr>
      <dsp:spPr>
        <a:xfrm>
          <a:off x="6189189" y="3080456"/>
          <a:ext cx="1527918" cy="152791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802AB-6C83-4970-BB27-EE61BD2476DC}">
      <dsp:nvSpPr>
        <dsp:cNvPr id="0" name=""/>
        <dsp:cNvSpPr/>
      </dsp:nvSpPr>
      <dsp:spPr>
        <a:xfrm>
          <a:off x="6510052" y="3401319"/>
          <a:ext cx="886192" cy="8861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B2FA1-C533-4E3C-8BA0-2E3BAFB9CF02}">
      <dsp:nvSpPr>
        <dsp:cNvPr id="0" name=""/>
        <dsp:cNvSpPr/>
      </dsp:nvSpPr>
      <dsp:spPr>
        <a:xfrm>
          <a:off x="8044519" y="3080456"/>
          <a:ext cx="3601522" cy="1527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Aptos Display" panose="020F0302020204030204"/>
            </a:rPr>
            <a:t>Multi</a:t>
          </a:r>
          <a:r>
            <a:rPr lang="en-US" sz="1700" kern="1200"/>
            <a:t> role flexibility to assist when a problem arose, this could be with troubleshooting code or learning new techniques to assist with asset creation.</a:t>
          </a:r>
        </a:p>
      </dsp:txBody>
      <dsp:txXfrm>
        <a:off x="8044519" y="3080456"/>
        <a:ext cx="3601522" cy="1527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3A16C-9474-4C01-A445-20BF412AD268}" type="datetimeFigureOut"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B4605-BA7B-4249-854A-F28857D11D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29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98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90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Avoided merge conflicts by utilising GitHub branches. </a:t>
            </a:r>
            <a:r>
              <a:rPr lang="en-US" b="1"/>
              <a:t>Preventative solution — a technical problem that was avoided by smart planning.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Choosing a game instead of alternative exhibits. </a:t>
            </a:r>
            <a:r>
              <a:rPr lang="en-US" b="1"/>
              <a:t>Team was mainly composed of game developers. adapting the project concept to the team's strengths, ensuring the project was realistic and achievable.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18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Good communication and careful planning created an environment where the team could focus on doing good work without unnecessary pressure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15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assigning roles early and keeping communication open and structured, we avoided confusion and stayed productive across the whole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24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Minor technical issues showed that </a:t>
            </a:r>
            <a:r>
              <a:rPr lang="en-US" b="1"/>
              <a:t>even better early testing/checking</a:t>
            </a:r>
            <a:r>
              <a:rPr lang="en-US"/>
              <a:t> of file types and controls could have saved time.</a:t>
            </a:r>
          </a:p>
          <a:p>
            <a:endParaRPr lang="en-US"/>
          </a:p>
          <a:p>
            <a:r>
              <a:rPr lang="en-US"/>
              <a:t>While the team adapted well under pressure ,</a:t>
            </a:r>
            <a:r>
              <a:rPr lang="en-US" b="1"/>
              <a:t>building a stronger final-week buffer</a:t>
            </a:r>
            <a:r>
              <a:rPr lang="en-US"/>
              <a:t> into the schedule could have reduced the need for last-minute meetings.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6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9473-308A-7B35-7A91-020640BD9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E2B0A-04ED-573B-0F45-BFD20241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0547F7-C8A9-2CE7-7D0F-A567C55F6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Final Outcome:</a:t>
            </a:r>
            <a:r>
              <a:rPr lang="en-US"/>
              <a:t> The final product successfully reflects these aims: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/>
              <a:t>The Spitfire Piloting mechanic is central and engaging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D96EA-F7E8-5DEE-CF02-1DC01F85E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66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2FDBA-F120-D006-58B5-527B3DE4B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75F02-3785-257D-AA28-20EACF7A5B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DEC207-B788-C192-50D6-28AD61121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Final Outcome:</a:t>
            </a:r>
            <a:r>
              <a:rPr lang="en-US"/>
              <a:t> The final product successfully reflects these aims: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/>
              <a:t>Educational content is embedded naturally in the game.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B92D6-1116-B8E3-C917-094C0F9A6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99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2D4EE-BB64-2CBA-094F-60291242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E2789-4EC8-1CA4-2D9A-786AEBE13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67188-51EF-C017-4EB7-0E629C942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Final Outcome:</a:t>
            </a:r>
            <a:r>
              <a:rPr lang="en-US"/>
              <a:t> The final product successfully reflects these aims: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/>
              <a:t>The game is easy to pick up and play.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E17A-E0C3-099E-97BF-61570C7EE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74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B18B2-0744-BD5B-076B-2ECC5161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0B6B7-7CAD-7217-6894-68A98348D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B5CC6-7D35-20A2-1EAF-9EB6ADCEE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Final Outcome:</a:t>
            </a:r>
            <a:r>
              <a:rPr lang="en-US"/>
              <a:t> The final product successfully reflects these aims: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/>
              <a:t>The visual style is cohesive, inviting and memorable.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F893A-2921-E7EC-D5CD-20431B892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8153-5129-3AF0-377B-A64439A1C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59CE5-6930-20AF-E47D-EE4EDF73B3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EC8C7-F8E5-70A4-86F5-239F8BBD3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/>
              <a:t>Final Outcome:</a:t>
            </a:r>
            <a:r>
              <a:rPr lang="en-US"/>
              <a:t> The final product successfully reflects these aims: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/>
              <a:t>Players are prompted to learn through interaction, not just observation.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0E957-0410-7357-25B0-17BA5AE11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73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/>
              <a:t>Merge Conflicts &amp; Lost Work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i="1"/>
              <a:t>Without using GitHub branches</a:t>
            </a:r>
            <a:r>
              <a:rPr lang="en-US"/>
              <a:t>, team members could accidentally overwrite each other’s work, especially when editing the same files.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By creating separate branches for features, everyone worked in parallel without issues, and merges were smoother.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/>
              <a:t>Scope Creep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When teams add new features mid-way through development, it can delay the project or dilute the original vision.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By sticking to the original goals and not overextending, we kept development focused and on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47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team adapted quickly to challenges and feedback. </a:t>
            </a:r>
            <a:r>
              <a:rPr lang="en-US" b="1"/>
              <a:t>For instance, pivoting from enemy planes to more child friendly training balloon targets.</a:t>
            </a:r>
          </a:p>
          <a:p>
            <a:endParaRPr lang="en-US" b="1">
              <a:ea typeface="Calibri"/>
              <a:cs typeface="Calibri"/>
            </a:endParaRPr>
          </a:p>
          <a:p>
            <a:r>
              <a:rPr lang="en-US"/>
              <a:t>Changes were handled effectively without major disruption to the timeline. </a:t>
            </a:r>
            <a:r>
              <a:rPr lang="en-US" b="1"/>
              <a:t>For instance, adjusting workloads when accounting for </a:t>
            </a:r>
            <a:r>
              <a:rPr lang="en-US" b="1" err="1"/>
              <a:t>abscences</a:t>
            </a:r>
            <a:r>
              <a:rPr lang="en-US" b="1"/>
              <a:t> </a:t>
            </a:r>
            <a:endParaRPr lang="en-US" b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67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Used multiple solutions for accessibility challenges.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Accessibility not only broadens the audience but aligns with museum goals of making education available to </a:t>
            </a:r>
            <a:r>
              <a:rPr lang="en-US" i="1"/>
              <a:t>everyone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BB4605-BA7B-4249-854A-F28857D11D92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1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SpitFire</a:t>
            </a:r>
            <a:r>
              <a:rPr lang="en-US"/>
              <a:t>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 Group 6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BE65-0C4E-2083-8918-DCFEFD7A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Gameplay - Original</a:t>
            </a:r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1C66851-33EC-4D43-45BB-C24EF085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8" t="20884" r="2950" b="2410"/>
          <a:stretch/>
        </p:blipFill>
        <p:spPr>
          <a:xfrm>
            <a:off x="838969" y="1580283"/>
            <a:ext cx="9369692" cy="381691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5A828F-EE67-F4A8-05C3-9BC7AFC1E0D0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9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01070-16DD-7F31-5FC9-DDC5A0B9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A364-CB31-C760-AB1F-551E5836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Gameplay - Final Outcome</a:t>
            </a:r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C4A67FC-352B-3834-DAEE-A8B6B062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8" t="20884" r="2950" b="2410"/>
          <a:stretch/>
        </p:blipFill>
        <p:spPr>
          <a:xfrm>
            <a:off x="700424" y="1464829"/>
            <a:ext cx="5559693" cy="22621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1A909F-B2A6-BEEB-A431-D46E4A9ADC17}"/>
              </a:ext>
            </a:extLst>
          </p:cNvPr>
          <p:cNvSpPr txBox="1"/>
          <p:nvPr/>
        </p:nvSpPr>
        <p:spPr>
          <a:xfrm>
            <a:off x="3609878" y="3286606"/>
            <a:ext cx="7161258" cy="30469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Final Outcome: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Three-lane system for enemies to spawn in, the player flies freely between them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Player intercepts the enemies, can't score if they get by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Sprite character teaches controls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Sprite talks about plane facts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No lose condition, different medals to obtain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C4231B-C560-4501-301B-6850F2A58617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1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51F9A-5AA7-0A2D-9865-D47A5B99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Before/ After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7DD1BCE-AF25-F0C0-076E-4927D747A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90" y="2533044"/>
            <a:ext cx="5828261" cy="3172563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F0ED37-EA9C-EDAD-25B9-03E833B7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4" y="2534652"/>
            <a:ext cx="5828261" cy="3176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5AA05-EE76-091A-3A69-85CD8C9E4781}"/>
              </a:ext>
            </a:extLst>
          </p:cNvPr>
          <p:cNvSpPr txBox="1"/>
          <p:nvPr/>
        </p:nvSpPr>
        <p:spPr>
          <a:xfrm>
            <a:off x="352777" y="5813777"/>
            <a:ext cx="16157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 concept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28029-8989-B246-7D23-B0D2BA68C421}"/>
              </a:ext>
            </a:extLst>
          </p:cNvPr>
          <p:cNvSpPr txBox="1"/>
          <p:nvPr/>
        </p:nvSpPr>
        <p:spPr>
          <a:xfrm>
            <a:off x="6095999" y="5813777"/>
            <a:ext cx="2603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Completed project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9BF8C6-1984-A82F-01C6-A64C081FC4B6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4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9339-5EEE-7A7C-0CDB-FD8BE21A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Management &amp;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06F8-DA7F-9673-97B7-72E75216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265"/>
            <a:ext cx="10515600" cy="421664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/>
              <a:t>Timeline &amp; Planning: </a:t>
            </a:r>
            <a:r>
              <a:rPr lang="en-US" sz="2000"/>
              <a:t>Preplanning ensured smooth workflow</a:t>
            </a:r>
          </a:p>
          <a:p>
            <a:r>
              <a:rPr lang="en-US" sz="2000"/>
              <a:t>8-week production schedule (from original pitch)</a:t>
            </a:r>
          </a:p>
          <a:p>
            <a:r>
              <a:rPr lang="en-US" sz="2000"/>
              <a:t>Finished before the Easter break</a:t>
            </a:r>
          </a:p>
          <a:p>
            <a:pPr marL="0" indent="0">
              <a:buNone/>
            </a:pPr>
            <a:r>
              <a:rPr lang="en-US" sz="2000" b="1"/>
              <a:t>Team Coordination:</a:t>
            </a:r>
          </a:p>
          <a:p>
            <a:pPr>
              <a:buFont typeface="Arial"/>
              <a:buChar char="•"/>
            </a:pPr>
            <a:r>
              <a:rPr lang="en-US" sz="2000"/>
              <a:t>Weekly check-ins to track progress and address challenges</a:t>
            </a:r>
          </a:p>
          <a:p>
            <a:pPr>
              <a:buFont typeface="Arial"/>
              <a:buChar char="•"/>
            </a:pPr>
            <a:r>
              <a:rPr lang="en-US" sz="2000"/>
              <a:t>Clear communication kept everyone aligned</a:t>
            </a:r>
          </a:p>
          <a:p>
            <a:pPr marL="0" indent="0">
              <a:buNone/>
            </a:pPr>
            <a:r>
              <a:rPr lang="en-US" sz="2000" b="1"/>
              <a:t>Development Practices: </a:t>
            </a:r>
            <a:r>
              <a:rPr lang="en-US" sz="2000"/>
              <a:t>Foresight in planning led to a smooth development cycle</a:t>
            </a:r>
          </a:p>
          <a:p>
            <a:r>
              <a:rPr lang="en-US" sz="2000"/>
              <a:t>Used GitHub branches to prevent merge conflicts</a:t>
            </a:r>
          </a:p>
          <a:p>
            <a:r>
              <a:rPr lang="en-US" sz="2000"/>
              <a:t>Stayed within the original project scope</a:t>
            </a:r>
          </a:p>
          <a:p>
            <a:r>
              <a:rPr lang="en-US" sz="2000"/>
              <a:t>Maintained clear file naming system/ folder structure</a:t>
            </a:r>
          </a:p>
          <a:p>
            <a:endParaRPr lang="en-US" sz="1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EAEE11-3519-BCFC-DA9E-A09D5A7EBF17}"/>
              </a:ext>
            </a:extLst>
          </p:cNvPr>
          <p:cNvSpPr/>
          <p:nvPr/>
        </p:nvSpPr>
        <p:spPr>
          <a:xfrm>
            <a:off x="10390413" y="5453743"/>
            <a:ext cx="966107" cy="9116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9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1756-A58F-B5D2-3FFC-D9DAE047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03918-C898-F884-B3F0-F35DEDE0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>
                <a:latin typeface="Aptos"/>
              </a:rPr>
              <a:t>Team Effectiveness:</a:t>
            </a:r>
          </a:p>
          <a:p>
            <a:r>
              <a:rPr lang="en-US">
                <a:latin typeface="Aptos"/>
              </a:rPr>
              <a:t>Roles were clearly defined and well executed.</a:t>
            </a:r>
          </a:p>
          <a:p>
            <a:r>
              <a:rPr lang="en-US">
                <a:latin typeface="Aptos"/>
              </a:rPr>
              <a:t>Strong communication was maintained through regular check-ins and updates through Teams chat.</a:t>
            </a:r>
          </a:p>
          <a:p>
            <a:r>
              <a:rPr lang="en-US">
                <a:latin typeface="Aptos"/>
              </a:rPr>
              <a:t>Tasks were distributed fairly, preventing overload on any individual team member.</a:t>
            </a:r>
          </a:p>
          <a:p>
            <a:pPr marL="0" indent="0">
              <a:buNone/>
            </a:pPr>
            <a:r>
              <a:rPr lang="en-US" b="1">
                <a:latin typeface="Aptos"/>
              </a:rPr>
              <a:t>Adaptability &amp; Responsiveness:</a:t>
            </a:r>
          </a:p>
          <a:p>
            <a:r>
              <a:rPr lang="en-US">
                <a:latin typeface="Aptos"/>
              </a:rPr>
              <a:t>The team adapted quickly to challenges and feedback.</a:t>
            </a:r>
          </a:p>
          <a:p>
            <a:r>
              <a:rPr lang="en-US">
                <a:latin typeface="Aptos"/>
              </a:rPr>
              <a:t>Changes were handled effectively without major disruption to the timeline.</a:t>
            </a:r>
          </a:p>
          <a:p>
            <a:pPr marL="0" indent="0">
              <a:buNone/>
            </a:pPr>
            <a:endParaRPr lang="en-US">
              <a:latin typeface="Aptos"/>
            </a:endParaRPr>
          </a:p>
          <a:p>
            <a:pPr>
              <a:lnSpc>
                <a:spcPct val="110000"/>
              </a:lnSpc>
            </a:pPr>
            <a:endParaRPr lang="en-US" sz="2000">
              <a:latin typeface="Aptos"/>
            </a:endParaRPr>
          </a:p>
          <a:p>
            <a:endParaRPr lang="en-US">
              <a:latin typeface="Aptos" panose="020B000402020202020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5A357E-FFF5-BB66-774F-D1198A4F0FB2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4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278D-31F6-9E48-D276-C1BC70D1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Accessibility Considerations 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B218-D407-5E12-3D5E-91C0062F6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Inclusive Design Choices: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High contrast visuals</a:t>
            </a:r>
            <a:endParaRPr lang="en-US" sz="1600">
              <a:ea typeface="+mn-lt"/>
              <a:cs typeface="+mn-lt"/>
            </a:endParaRPr>
          </a:p>
          <a:p>
            <a:pPr marL="285750" indent="-285750"/>
            <a:r>
              <a:rPr lang="en-US" sz="1600">
                <a:ea typeface="+mn-lt"/>
                <a:cs typeface="+mn-lt"/>
              </a:rPr>
              <a:t>Improves readability and visibility for players with visual impairments.</a:t>
            </a:r>
            <a:endParaRPr lang="en-US" sz="1600"/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Text &amp; audio narration</a:t>
            </a:r>
            <a:endParaRPr lang="en-US" sz="1600">
              <a:ea typeface="+mn-lt"/>
              <a:cs typeface="+mn-lt"/>
            </a:endParaRPr>
          </a:p>
          <a:p>
            <a:pPr marL="285750" indent="-285750"/>
            <a:r>
              <a:rPr lang="en-US" sz="1600">
                <a:ea typeface="+mn-lt"/>
                <a:cs typeface="+mn-lt"/>
              </a:rPr>
              <a:t>Supports players with reading difficulties or vision challenges, and ensures information is accessible in multiple formats.</a:t>
            </a:r>
            <a:endParaRPr lang="en-US" sz="1600"/>
          </a:p>
          <a:p>
            <a:pPr marL="285750" indent="-285750"/>
            <a:r>
              <a:rPr lang="en-US" sz="1600">
                <a:ea typeface="+mn-lt"/>
                <a:cs typeface="+mn-lt"/>
              </a:rPr>
              <a:t>Accessible &amp; readable font used throughout.</a:t>
            </a:r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Simple controls</a:t>
            </a:r>
          </a:p>
          <a:p>
            <a:pPr marL="285750" indent="-285750"/>
            <a:r>
              <a:rPr lang="en-US" sz="1600">
                <a:ea typeface="+mn-lt"/>
                <a:cs typeface="+mn-lt"/>
              </a:rPr>
              <a:t>Just left/right movement and a single action button</a:t>
            </a:r>
          </a:p>
          <a:p>
            <a:pPr marL="285750" indent="-285750"/>
            <a:r>
              <a:rPr lang="en-US" sz="1600">
                <a:ea typeface="+mn-lt"/>
                <a:cs typeface="+mn-lt"/>
              </a:rPr>
              <a:t>Makes the game approachable for players with limited mobility or unfamiliarity with gaming</a:t>
            </a:r>
            <a:endParaRPr lang="en-US" sz="1600"/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Straightforward mechanics</a:t>
            </a:r>
          </a:p>
          <a:p>
            <a:pPr marL="285750" indent="-285750"/>
            <a:r>
              <a:rPr lang="en-US" sz="1600">
                <a:ea typeface="+mn-lt"/>
                <a:cs typeface="+mn-lt"/>
              </a:rPr>
              <a:t>Keeps gameplay intuitive and reduces cognitive load, making it easier for all players to understand and enjoy the experience.</a:t>
            </a:r>
            <a:endParaRPr lang="en-US" sz="16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8B48F47-F1EE-17A0-99FE-C20FAEF2F1E6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98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D002-2D1F-D5CD-D81E-82199BDCC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6F562-A5CF-E898-AE06-089DA3F6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Intended Audience:</a:t>
            </a:r>
          </a:p>
          <a:p>
            <a:r>
              <a:rPr lang="en-US"/>
              <a:t>Designed primarily for children aged 6-14</a:t>
            </a:r>
          </a:p>
          <a:p>
            <a:r>
              <a:rPr lang="en-US"/>
              <a:t>Simple, fun gameplay captures attention quickly</a:t>
            </a:r>
          </a:p>
          <a:p>
            <a:r>
              <a:rPr lang="en-US"/>
              <a:t>Easy to understand controls and mechanics</a:t>
            </a:r>
          </a:p>
          <a:p>
            <a:r>
              <a:rPr lang="en-US"/>
              <a:t>Short digestible facts</a:t>
            </a:r>
          </a:p>
          <a:p>
            <a:pPr marL="0" indent="0">
              <a:buNone/>
            </a:pPr>
            <a:r>
              <a:rPr lang="en-US" b="1"/>
              <a:t>Contextual Fit:</a:t>
            </a:r>
          </a:p>
          <a:p>
            <a:r>
              <a:rPr lang="en-US">
                <a:latin typeface="Aptos" panose="020B0004020202020204"/>
              </a:rPr>
              <a:t>The game was developed with a museum setting in mind</a:t>
            </a:r>
          </a:p>
          <a:p>
            <a:r>
              <a:rPr lang="en-US">
                <a:latin typeface="Aptos" panose="020B0004020202020204"/>
              </a:rPr>
              <a:t>Players are visiting for education and engagement – which the game supports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C318D4-2BE7-F35C-C9A4-6661445F7ADD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rgbClr val="E043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97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0EA1E-AF43-AB22-A723-3106F0AB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836927" cy="13228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Programmers – Joshua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CBABA0-F1CE-5D47-23AA-AB74920C8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4101"/>
            <a:ext cx="6433805" cy="39708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I was initially placed in charge of level generation this consisted of</a:t>
            </a:r>
          </a:p>
          <a:p>
            <a:pPr lvl="1"/>
            <a:r>
              <a:rPr lang="en-US" sz="2000"/>
              <a:t>Having level "chunks" that procedurally generate in the level</a:t>
            </a:r>
          </a:p>
          <a:p>
            <a:pPr lvl="1"/>
            <a:r>
              <a:rPr lang="en-US" sz="2000"/>
              <a:t>Modelling the chunks and balloons and creating particle effects for shooting</a:t>
            </a:r>
          </a:p>
          <a:p>
            <a:pPr lvl="1"/>
            <a:r>
              <a:rPr lang="en-US" sz="2000"/>
              <a:t>Water shader for more realism</a:t>
            </a:r>
          </a:p>
          <a:p>
            <a:r>
              <a:rPr lang="en-US" sz="2000"/>
              <a:t>Creating the subtitles on screen</a:t>
            </a:r>
          </a:p>
          <a:p>
            <a:r>
              <a:rPr lang="en-US" sz="2000"/>
              <a:t>Menu interactions</a:t>
            </a:r>
          </a:p>
          <a:p>
            <a:r>
              <a:rPr lang="en-US" sz="2000"/>
              <a:t>Assisting with any colleague's code when help was needed.</a:t>
            </a:r>
          </a:p>
        </p:txBody>
      </p:sp>
      <p:pic>
        <p:nvPicPr>
          <p:cNvPr id="7" name="Picture 6" descr="A red balloon on a grid&#10;&#10;AI-generated content may be incorrect.">
            <a:extLst>
              <a:ext uri="{FF2B5EF4-FFF2-40B4-BE49-F238E27FC236}">
                <a16:creationId xmlns:a16="http://schemas.microsoft.com/office/drawing/2014/main" id="{E3C8C9ED-0F78-1FB3-4D1C-24C73032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711" y="404591"/>
            <a:ext cx="1872244" cy="152768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4F3779-E944-E8AF-4730-012C73513E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83591" y="2519385"/>
            <a:ext cx="3776704" cy="1993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CEFA5-3096-C70C-864D-16BE72525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050" y="5259048"/>
            <a:ext cx="5081188" cy="9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83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645B9-6FC2-8D48-C63C-B5312480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Programmers - Morgan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881B7-1E36-0A6E-BD1C-95DFBFF17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595959"/>
                </a:solidFill>
              </a:rPr>
              <a:t>I made the shooting mechanic, which is one of the fundamental mechanics of the game</a:t>
            </a:r>
            <a:endParaRPr lang="en-US"/>
          </a:p>
          <a:p>
            <a:r>
              <a:rPr lang="en-US" sz="2000">
                <a:solidFill>
                  <a:srgbClr val="595959"/>
                </a:solidFill>
              </a:rPr>
              <a:t>I also helped to make a final build of the game</a:t>
            </a:r>
            <a:endParaRPr lang="en-US">
              <a:solidFill>
                <a:srgbClr val="000000"/>
              </a:solidFill>
            </a:endParaRPr>
          </a:p>
          <a:p>
            <a:r>
              <a:rPr lang="en-US" sz="2000">
                <a:solidFill>
                  <a:srgbClr val="595959"/>
                </a:solidFill>
              </a:rPr>
              <a:t>I collaborated with the team's programmers providing a second opinion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9BD65C0-4A77-AB6E-F7AF-F9055DD6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794136"/>
            <a:ext cx="4797056" cy="5315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F5E5C6-31E8-397D-C9C2-7C03A239FD99}"/>
              </a:ext>
            </a:extLst>
          </p:cNvPr>
          <p:cNvSpPr txBox="1"/>
          <p:nvPr/>
        </p:nvSpPr>
        <p:spPr>
          <a:xfrm>
            <a:off x="7614302" y="311802"/>
            <a:ext cx="31326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Example of my code</a:t>
            </a:r>
          </a:p>
        </p:txBody>
      </p:sp>
    </p:spTree>
    <p:extLst>
      <p:ext uri="{BB962C8B-B14F-4D97-AF65-F5344CB8AC3E}">
        <p14:creationId xmlns:p14="http://schemas.microsoft.com/office/powerpoint/2010/main" val="3690790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8F5A6-2650-D846-895D-22DC2C84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Programmers - Sean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6B197-C526-D7F7-BD96-F661392D8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595959"/>
                </a:solidFill>
              </a:rPr>
              <a:t>Implemented an input mapping to standardize the control scheme for various controllers and inputs. </a:t>
            </a:r>
          </a:p>
          <a:p>
            <a:r>
              <a:rPr lang="en-US" sz="2000">
                <a:solidFill>
                  <a:srgbClr val="595959"/>
                </a:solidFill>
              </a:rPr>
              <a:t>Developed the main movement code.</a:t>
            </a:r>
          </a:p>
          <a:p>
            <a:r>
              <a:rPr lang="en-US" sz="2000">
                <a:solidFill>
                  <a:srgbClr val="595959"/>
                </a:solidFill>
              </a:rPr>
              <a:t>Created the main menu Attraction sequence.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AB2E338-BB60-F0D6-B1B5-575F7D2FF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799" y="982925"/>
            <a:ext cx="2810555" cy="2897957"/>
          </a:xfrm>
          <a:prstGeom prst="rect">
            <a:avLst/>
          </a:prstGeom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97A1216-546B-938D-5D85-1DBF24ABF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686" y="3899314"/>
            <a:ext cx="5376103" cy="2416589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2FE4B48-AA74-EB5B-98DA-C3D8FF67A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176" y="2438231"/>
            <a:ext cx="3060289" cy="1441040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5F16762-DC95-F9F9-DF81-F60A7C5C8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04" y="864053"/>
            <a:ext cx="2457451" cy="15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47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91C4B-9A53-98AC-5AE2-5C703055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 Pitch -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1EB0-5970-97DC-5A44-D244AAF44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team's idea was to create an interactive game centered around piloting a Spitfire, blending engaging gameplay with historical education.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Players would be able to learn compelling facts about an iconic aircraft through a fun experience.</a:t>
            </a:r>
            <a:endParaRPr lang="en-US"/>
          </a:p>
          <a:p>
            <a:r>
              <a:rPr lang="en-US"/>
              <a:t>Fit in with current exhibits.</a:t>
            </a:r>
          </a:p>
          <a:p>
            <a:r>
              <a:rPr lang="en-US"/>
              <a:t>The team aimed to go beyond a standard educational exhibit by making learning immersive and entertaining.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F23A3B-674B-9115-1312-DD8FCAC72838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9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B52D-BC37-8F94-F229-F37F46FB7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Artist: (UI &amp; Visual Elements) - </a:t>
            </a:r>
            <a:r>
              <a:rPr lang="en-US" err="1"/>
              <a:t>Oseyem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679BC-AC0C-4D1A-7772-5861B41DB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7033" y="2490028"/>
            <a:ext cx="2135194" cy="1464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10C4C-E959-B343-78D4-CB61B7F15D71}"/>
              </a:ext>
            </a:extLst>
          </p:cNvPr>
          <p:cNvSpPr txBox="1"/>
          <p:nvPr/>
        </p:nvSpPr>
        <p:spPr>
          <a:xfrm>
            <a:off x="1366684" y="1524000"/>
            <a:ext cx="4277032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400"/>
              <a:t>My role was to create the visual elements for the game. I designed the ‘Play' action button, the 'Score' button, making sure to leave space for the actual score value to be displayed and I made the medals that the player could receive. I also created the sprite and the RAF symbol used in the game. These were created using Canva.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1D5E9A-B786-A3E5-B28D-3C9795457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38" y="3102212"/>
            <a:ext cx="2522695" cy="252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1739CF-FDFA-A410-301F-930FE0563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726" y="3167786"/>
            <a:ext cx="2511198" cy="25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5F146E-BD3C-6356-6643-AAC48CFA2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131" y="1524000"/>
            <a:ext cx="2135194" cy="213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561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plane&#10;&#10;AI-generated content may be incorrect.">
            <a:extLst>
              <a:ext uri="{FF2B5EF4-FFF2-40B4-BE49-F238E27FC236}">
                <a16:creationId xmlns:a16="http://schemas.microsoft.com/office/drawing/2014/main" id="{2BA3B21A-3155-6E25-B2AA-453CDB3D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41" r="6019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F0B84-0C70-2AB8-F170-9F9593BC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400"/>
              <a:t>Artist: (VFX) Mustafa (Modelling, Texturing)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D7FE8-EC2A-4F1D-42C3-357A9CA1F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/>
              <a:t>My role was in content creation; I was responsible for creating assets required for the project </a:t>
            </a:r>
          </a:p>
          <a:p>
            <a:r>
              <a:rPr lang="en-US" sz="1600"/>
              <a:t>The pipeline was established early on with a Maya-&gt; Substance Painter-&gt; Unity workflow</a:t>
            </a:r>
          </a:p>
          <a:p>
            <a:r>
              <a:rPr lang="en-US" sz="1600"/>
              <a:t>I created the main Spitfire Model on Maya </a:t>
            </a:r>
          </a:p>
          <a:p>
            <a:r>
              <a:rPr lang="en-US" sz="1600"/>
              <a:t>I created the textures the Model on Adobe Substance</a:t>
            </a:r>
          </a:p>
          <a:p>
            <a:r>
              <a:rPr lang="en-US" sz="1600"/>
              <a:t>The role that was assigned to me had a straightforward plan and a good workflow for me to create this within a realistic timeframe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19477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1868C-1172-DDD4-41E9-808D9B27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3700"/>
              <a:t>Audio: (Editing and Recording) Georgina Betts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F269A-2E9A-970E-3DD8-06EF71652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Helped to setup the recording facility, this included suggestions on best practices for the software and recording techniques.</a:t>
            </a:r>
          </a:p>
          <a:p>
            <a:r>
              <a:rPr lang="en-US" sz="2000"/>
              <a:t>Edited all of the audio clips, this involved adding effects to simulate radio dialogue and cutting clips to ensure no empty space.</a:t>
            </a:r>
          </a:p>
        </p:txBody>
      </p:sp>
      <p:pic>
        <p:nvPicPr>
          <p:cNvPr id="5" name="Picture 4" descr="Close up of audio equipment">
            <a:extLst>
              <a:ext uri="{FF2B5EF4-FFF2-40B4-BE49-F238E27FC236}">
                <a16:creationId xmlns:a16="http://schemas.microsoft.com/office/drawing/2014/main" id="{B401433D-51A1-9683-3C5C-7A046970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02" r="25684" b="-3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63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6D2A-9DDF-D64A-EF7D-DD3C137F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lead: James Roper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96E3A7-6CDF-F132-2634-0AD2C24E2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731895"/>
              </p:ext>
            </p:extLst>
          </p:nvPr>
        </p:nvGraphicFramePr>
        <p:xfrm>
          <a:off x="221522" y="1240088"/>
          <a:ext cx="11750842" cy="5265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9223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920E-DF8E-DF44-3410-CE3B81B84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&amp; Problem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DCDC9-082F-55F6-2EE7-6B8A5C9DC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915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>
                <a:latin typeface="Aptos"/>
                <a:cs typeface="Arial"/>
              </a:rPr>
              <a:t>Technical Issues/ Management:</a:t>
            </a:r>
            <a:endParaRPr lang="en-US" sz="1800">
              <a:latin typeface="Aptos"/>
            </a:endParaRPr>
          </a:p>
          <a:p>
            <a:r>
              <a:rPr lang="en-US" sz="1800">
                <a:latin typeface="Aptos"/>
                <a:cs typeface="Arial"/>
              </a:rPr>
              <a:t>Broken model prefab – resolved by changing the file type (MB to FBX).</a:t>
            </a:r>
          </a:p>
          <a:p>
            <a:r>
              <a:rPr lang="en-US" sz="1800">
                <a:latin typeface="Aptos"/>
                <a:cs typeface="Arial"/>
              </a:rPr>
              <a:t>Input mapping not registering – Identified and fixed input mapping setup.</a:t>
            </a:r>
          </a:p>
          <a:p>
            <a:r>
              <a:rPr lang="en-US" sz="1800">
                <a:latin typeface="Aptos"/>
                <a:cs typeface="Arial"/>
              </a:rPr>
              <a:t>Avoided merge conflicts by utilising GitHub branches.</a:t>
            </a:r>
          </a:p>
          <a:p>
            <a:r>
              <a:rPr lang="en-US" sz="1800">
                <a:latin typeface="Aptos"/>
                <a:cs typeface="Arial"/>
              </a:rPr>
              <a:t>Kept within original scope, avoided late features that could introduce bugs.</a:t>
            </a:r>
          </a:p>
          <a:p>
            <a:pPr marL="0" indent="0">
              <a:buNone/>
            </a:pPr>
            <a:r>
              <a:rPr lang="en-US" sz="1800" b="1">
                <a:latin typeface="Aptos"/>
                <a:cs typeface="Arial"/>
              </a:rPr>
              <a:t>Lateral Thinking:</a:t>
            </a:r>
          </a:p>
          <a:p>
            <a:r>
              <a:rPr lang="en-US" sz="1800">
                <a:latin typeface="Aptos"/>
                <a:cs typeface="Arial"/>
              </a:rPr>
              <a:t>Organising a Teams call outside of normal hours to assemble final presentation collaboratively.</a:t>
            </a:r>
          </a:p>
          <a:p>
            <a:r>
              <a:rPr lang="en-US" sz="1800">
                <a:latin typeface="Aptos"/>
                <a:cs typeface="Arial"/>
              </a:rPr>
              <a:t>Choosing a game instead of alternative exhibits.</a:t>
            </a:r>
          </a:p>
          <a:p>
            <a:r>
              <a:rPr lang="en-US" sz="1800">
                <a:latin typeface="Aptos"/>
                <a:cs typeface="Arial"/>
              </a:rPr>
              <a:t>Accessibility solutions i.e. both scrolling text and audio narration.</a:t>
            </a:r>
          </a:p>
          <a:p>
            <a:pPr marL="0" indent="0">
              <a:buNone/>
            </a:pPr>
            <a:r>
              <a:rPr lang="en-US" sz="1800" b="1">
                <a:latin typeface="Aptos"/>
                <a:cs typeface="Arial"/>
              </a:rPr>
              <a:t>Problem Management:</a:t>
            </a:r>
          </a:p>
          <a:p>
            <a:pPr marL="285750" indent="-285750"/>
            <a:r>
              <a:rPr lang="en-US" sz="1800">
                <a:latin typeface="Aptos"/>
                <a:cs typeface="Arial"/>
              </a:rPr>
              <a:t>Problems were identified early whenever possible.</a:t>
            </a:r>
          </a:p>
          <a:p>
            <a:pPr marL="285750" indent="-285750"/>
            <a:r>
              <a:rPr lang="en-US" sz="1800">
                <a:latin typeface="Aptos"/>
                <a:cs typeface="Arial"/>
              </a:rPr>
              <a:t>Adaptive planning and quick action ensured issues didn’t derail progress.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10E020-0296-99FA-E67F-FD1BA5EF2AD8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40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C0D53-68F3-2445-4B35-C37159BE9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Strengths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44498-8783-8B27-D9F9-DAB85C318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Constant updates kept the project moving smoothly.</a:t>
            </a:r>
          </a:p>
          <a:p>
            <a:r>
              <a:rPr lang="en-US"/>
              <a:t>Team members regularly supported one another to meet goals.</a:t>
            </a:r>
          </a:p>
          <a:p>
            <a:r>
              <a:rPr lang="en-US"/>
              <a:t>The planned goals were realistic and established early.</a:t>
            </a:r>
          </a:p>
          <a:p>
            <a:r>
              <a:rPr lang="en-US"/>
              <a:t>Project ambitions were achievable, avoiding unnecessary stress.</a:t>
            </a:r>
          </a:p>
          <a:p>
            <a:r>
              <a:rPr lang="en-US"/>
              <a:t>Each member completed their tasks reliably and on time.</a:t>
            </a:r>
          </a:p>
          <a:p>
            <a:r>
              <a:rPr lang="en-US"/>
              <a:t>Workloads were balanced, leading to consistent progress.</a:t>
            </a:r>
          </a:p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E3F2D1-CC3C-5DA7-D7E6-D8CD9AA50496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5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CA7-5A13-49DA-815B-64929162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Project Analysis -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05FC-BE13-20EE-FF49-C4F49FDFD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Clear role assignment meant everyone knew who to approach for help.</a:t>
            </a:r>
          </a:p>
          <a:p>
            <a:r>
              <a:rPr lang="en-US"/>
              <a:t>Communication stayed focused and efficient throughout development.</a:t>
            </a:r>
          </a:p>
          <a:p>
            <a:r>
              <a:rPr lang="en-US"/>
              <a:t>Everyone preformed their work with minimal issues or complaints.</a:t>
            </a:r>
          </a:p>
          <a:p>
            <a:r>
              <a:rPr lang="en-US"/>
              <a:t>Early organisation allowed the team to stay coordinated and responsive.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00980C-ACF3-319D-4A40-66B71B118290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6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C799-A988-7C5B-F0DF-B3D2B20E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Project Analysis -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5DC21-B76D-BF67-0A6E-530A7C3DC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Technical hiccups</a:t>
            </a:r>
            <a:r>
              <a:rPr lang="en-US">
                <a:ea typeface="+mn-lt"/>
                <a:cs typeface="+mn-lt"/>
              </a:rPr>
              <a:t> (e.g., broken model exports, input mapping issues) caused short-term delays.</a:t>
            </a:r>
          </a:p>
          <a:p>
            <a:r>
              <a:rPr lang="en-US" b="1">
                <a:ea typeface="+mn-lt"/>
                <a:cs typeface="+mn-lt"/>
              </a:rPr>
              <a:t>Late-stage stress</a:t>
            </a:r>
            <a:r>
              <a:rPr lang="en-US">
                <a:ea typeface="+mn-lt"/>
                <a:cs typeface="+mn-lt"/>
              </a:rPr>
              <a:t> during final presentation preparations required out-of-hours collaboration.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F29A48B-EE1A-268C-8AE1-3B36D2F30CC3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64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D5B6-585E-C37E-B1C5-FC357C3B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4" y="3663"/>
            <a:ext cx="12195906" cy="6854947"/>
          </a:xfrm>
        </p:spPr>
        <p:txBody>
          <a:bodyPr>
            <a:normAutofit/>
          </a:bodyPr>
          <a:lstStyle/>
          <a:p>
            <a:pPr algn="ctr"/>
            <a:r>
              <a:rPr lang="en-US" sz="8800"/>
              <a:t>Game Demo</a:t>
            </a:r>
          </a:p>
        </p:txBody>
      </p:sp>
    </p:spTree>
    <p:extLst>
      <p:ext uri="{BB962C8B-B14F-4D97-AF65-F5344CB8AC3E}">
        <p14:creationId xmlns:p14="http://schemas.microsoft.com/office/powerpoint/2010/main" val="507686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D83E49-1A47-39B6-5FAD-C9FBC5FA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7" y="278124"/>
            <a:ext cx="11522063" cy="63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8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2FCD-3C62-3A09-DD18-47E442A0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71" y="797835"/>
            <a:ext cx="5283209" cy="5719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Goals vs Final 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F7EE1-4B9F-E689-7219-571F3F65B0CA}"/>
              </a:ext>
            </a:extLst>
          </p:cNvPr>
          <p:cNvSpPr txBox="1"/>
          <p:nvPr/>
        </p:nvSpPr>
        <p:spPr>
          <a:xfrm>
            <a:off x="404691" y="2172634"/>
            <a:ext cx="5155488" cy="25198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Initial Design Pillars:</a:t>
            </a:r>
            <a:r>
              <a:rPr lang="en-US" sz="1400"/>
              <a:t> At the start, key goals were defined to guide development: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Focused on piloting a plane – the core gameplay experience.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Informative and educational – integrating historical facts seamlessly.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Simple, intuitive controls – accessible to a wide audience.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Consistent, stylized visuals – a bright, slightly cartoonish style.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Encouraged curiosity and learning – through immersive gameplay.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/>
          </a:p>
        </p:txBody>
      </p:sp>
      <p:pic>
        <p:nvPicPr>
          <p:cNvPr id="4" name="Content Placeholder 3" descr="A line drawing of columns&#10;&#10;AI-generated content may be incorrect.">
            <a:extLst>
              <a:ext uri="{FF2B5EF4-FFF2-40B4-BE49-F238E27FC236}">
                <a16:creationId xmlns:a16="http://schemas.microsoft.com/office/drawing/2014/main" id="{2E311140-8191-F0A8-9B44-BEF48BB0D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9172" y="1757382"/>
            <a:ext cx="6389346" cy="333843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99EDBD-ADF6-FF2E-6305-B45168B3EFE5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5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79F52-9472-0BE9-3BEF-A3E35E0B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8F69-B827-D897-125B-277E4D09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71" y="797835"/>
            <a:ext cx="5283209" cy="5719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Goals vs Final 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60D47-6FF3-ABBD-9CC4-19FF7D74F374}"/>
              </a:ext>
            </a:extLst>
          </p:cNvPr>
          <p:cNvSpPr txBox="1"/>
          <p:nvPr/>
        </p:nvSpPr>
        <p:spPr>
          <a:xfrm>
            <a:off x="404691" y="2172634"/>
            <a:ext cx="5155488" cy="25198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Initial Design Pillars:</a:t>
            </a:r>
            <a:r>
              <a:rPr lang="en-US" sz="1400"/>
              <a:t> At the start, key goals were defined to guide development: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Focused on piloting a plane – the core gameplay experience.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Informative and educational – integrating historical facts seamlessly.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Simple, intuitive controls – accessible to a wide audience.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Consistent, stylized visuals – a bright, slightly cartoonish style.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Encouraged curiosity and learning – through immersive gameplay.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/>
          </a:p>
        </p:txBody>
      </p:sp>
      <p:pic>
        <p:nvPicPr>
          <p:cNvPr id="4" name="Content Placeholder 3" descr="A line drawing of columns&#10;&#10;AI-generated content may be incorrect.">
            <a:extLst>
              <a:ext uri="{FF2B5EF4-FFF2-40B4-BE49-F238E27FC236}">
                <a16:creationId xmlns:a16="http://schemas.microsoft.com/office/drawing/2014/main" id="{0E47279C-3058-536F-F92A-7C1101D58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9172" y="1757382"/>
            <a:ext cx="6389346" cy="3338433"/>
          </a:xfrm>
          <a:prstGeom prst="rect">
            <a:avLst/>
          </a:prstGeom>
        </p:spPr>
      </p:pic>
      <p:pic>
        <p:nvPicPr>
          <p:cNvPr id="5" name="Graphic 2" descr="Checkmark with solid fill">
            <a:extLst>
              <a:ext uri="{FF2B5EF4-FFF2-40B4-BE49-F238E27FC236}">
                <a16:creationId xmlns:a16="http://schemas.microsoft.com/office/drawing/2014/main" id="{B9A8C4DE-713F-C14B-E1DE-C2AB6476F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2351" y="2295330"/>
            <a:ext cx="789992" cy="78999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5E3BE3-1C9B-9B1C-E4E4-1B11619FFB12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5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B5D1C-5EB1-2EDD-2BD7-ADDEF5F40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CA039-5041-EB2E-EEBA-8D25EE622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71" y="797835"/>
            <a:ext cx="5283209" cy="5719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Goals vs Final 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A2D2D-2675-6FDB-3CCC-2A3D2935FB43}"/>
              </a:ext>
            </a:extLst>
          </p:cNvPr>
          <p:cNvSpPr txBox="1"/>
          <p:nvPr/>
        </p:nvSpPr>
        <p:spPr>
          <a:xfrm>
            <a:off x="404691" y="2172634"/>
            <a:ext cx="5155488" cy="25198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Initial Design Pillars:</a:t>
            </a:r>
            <a:r>
              <a:rPr lang="en-US" sz="1400"/>
              <a:t> At the start, key goals were defined to guide development: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Focused on piloting a plane – the core gameplay experience.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Informative and educational – integrating historical facts seamlessly.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Simple, intuitive controls – accessible to a wide audience.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Consistent, stylized visuals – a bright, slightly cartoonish style.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Encouraged curiosity and learning – through immersive gameplay.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/>
          </a:p>
        </p:txBody>
      </p:sp>
      <p:pic>
        <p:nvPicPr>
          <p:cNvPr id="4" name="Content Placeholder 3" descr="A line drawing of columns&#10;&#10;AI-generated content may be incorrect.">
            <a:extLst>
              <a:ext uri="{FF2B5EF4-FFF2-40B4-BE49-F238E27FC236}">
                <a16:creationId xmlns:a16="http://schemas.microsoft.com/office/drawing/2014/main" id="{86C643D7-3D2C-6AF8-A0E6-6E4682414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9172" y="1757382"/>
            <a:ext cx="6389346" cy="3338433"/>
          </a:xfrm>
          <a:prstGeom prst="rect">
            <a:avLst/>
          </a:prstGeom>
        </p:spPr>
      </p:pic>
      <p:pic>
        <p:nvPicPr>
          <p:cNvPr id="5" name="Graphic 2" descr="Checkmark with solid fill">
            <a:extLst>
              <a:ext uri="{FF2B5EF4-FFF2-40B4-BE49-F238E27FC236}">
                <a16:creationId xmlns:a16="http://schemas.microsoft.com/office/drawing/2014/main" id="{463E0912-252E-F24E-7A6A-EF1E18A60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2351" y="2295330"/>
            <a:ext cx="789992" cy="78999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FA1AE56-F243-4603-09D9-8F1F98ACB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923" y="2691881"/>
            <a:ext cx="789992" cy="78999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6BAE83-5AEB-CA24-BF4C-6ADEB78C4BDC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F5B90-F9F1-5063-06DB-10AE2E42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76CC-57DF-3F43-45A3-D0364FC3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71" y="797835"/>
            <a:ext cx="5283209" cy="5719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Goals vs Final 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658F19-1009-CCD0-3D5E-C6338B985D6E}"/>
              </a:ext>
            </a:extLst>
          </p:cNvPr>
          <p:cNvSpPr txBox="1"/>
          <p:nvPr/>
        </p:nvSpPr>
        <p:spPr>
          <a:xfrm>
            <a:off x="404691" y="2172634"/>
            <a:ext cx="5155488" cy="25198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Initial Design Pillars:</a:t>
            </a:r>
            <a:r>
              <a:rPr lang="en-US" sz="1400"/>
              <a:t> At the start, key goals were defined to guide development: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Focused on piloting a plane – the core gameplay experience.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Informative and educational – integrating historical facts seamlessly.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Simple, intuitive controls – accessible to a wide audience.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Consistent, stylized visuals – a bright, slightly cartoonish style.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Encouraged curiosity and learning – through immersive gameplay.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/>
          </a:p>
        </p:txBody>
      </p:sp>
      <p:pic>
        <p:nvPicPr>
          <p:cNvPr id="4" name="Content Placeholder 3" descr="A line drawing of columns&#10;&#10;AI-generated content may be incorrect.">
            <a:extLst>
              <a:ext uri="{FF2B5EF4-FFF2-40B4-BE49-F238E27FC236}">
                <a16:creationId xmlns:a16="http://schemas.microsoft.com/office/drawing/2014/main" id="{39DBEAFF-4348-0484-EE0F-32A8F379B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9172" y="1757382"/>
            <a:ext cx="6389346" cy="3338433"/>
          </a:xfrm>
          <a:prstGeom prst="rect">
            <a:avLst/>
          </a:prstGeom>
        </p:spPr>
      </p:pic>
      <p:pic>
        <p:nvPicPr>
          <p:cNvPr id="5" name="Graphic 2" descr="Checkmark with solid fill">
            <a:extLst>
              <a:ext uri="{FF2B5EF4-FFF2-40B4-BE49-F238E27FC236}">
                <a16:creationId xmlns:a16="http://schemas.microsoft.com/office/drawing/2014/main" id="{1E42B7BE-3652-C19C-BE27-00F43FEE7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2351" y="2295330"/>
            <a:ext cx="789992" cy="78999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6083C70-CF38-84A7-C30D-1AE2F72D1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0147" y="2691881"/>
            <a:ext cx="789992" cy="789992"/>
          </a:xfrm>
          <a:prstGeom prst="rect">
            <a:avLst/>
          </a:prstGeom>
        </p:spPr>
      </p:pic>
      <p:pic>
        <p:nvPicPr>
          <p:cNvPr id="7" name="Graphic 2" descr="Checkmark with solid fill">
            <a:extLst>
              <a:ext uri="{FF2B5EF4-FFF2-40B4-BE49-F238E27FC236}">
                <a16:creationId xmlns:a16="http://schemas.microsoft.com/office/drawing/2014/main" id="{0D8D8A2E-62B6-D098-A50D-DD59DC546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0147" y="3088432"/>
            <a:ext cx="789992" cy="78999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ED5EF0-E7C4-103B-47AB-0593803E4833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6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485A61-EACB-5E8D-A25F-C0AE86CF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2309-DCBB-CDA6-2F72-48B98D06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71" y="797835"/>
            <a:ext cx="5283209" cy="5719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Goals vs Final 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61F2C-D310-A670-DA6B-22BC1AFAB085}"/>
              </a:ext>
            </a:extLst>
          </p:cNvPr>
          <p:cNvSpPr txBox="1"/>
          <p:nvPr/>
        </p:nvSpPr>
        <p:spPr>
          <a:xfrm>
            <a:off x="404691" y="2172634"/>
            <a:ext cx="5155488" cy="25198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Initial Design Pillars:</a:t>
            </a:r>
            <a:r>
              <a:rPr lang="en-US" sz="1400"/>
              <a:t> At the start, key goals were defined to guide development: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Focused on piloting a plane – the core gameplay experience.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Informative and educational – integrating historical facts seamlessly.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Simple, intuitive controls – accessible to a wide audience.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Consistent, stylized visuals – a bright, slightly cartoonish style.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Encouraged curiosity and learning – through immersive gameplay.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/>
          </a:p>
        </p:txBody>
      </p:sp>
      <p:pic>
        <p:nvPicPr>
          <p:cNvPr id="4" name="Content Placeholder 3" descr="A line drawing of columns&#10;&#10;AI-generated content may be incorrect.">
            <a:extLst>
              <a:ext uri="{FF2B5EF4-FFF2-40B4-BE49-F238E27FC236}">
                <a16:creationId xmlns:a16="http://schemas.microsoft.com/office/drawing/2014/main" id="{1CD0430D-7442-2893-4758-82312BC6C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9172" y="1757382"/>
            <a:ext cx="6389346" cy="3338433"/>
          </a:xfrm>
          <a:prstGeom prst="rect">
            <a:avLst/>
          </a:prstGeom>
        </p:spPr>
      </p:pic>
      <p:pic>
        <p:nvPicPr>
          <p:cNvPr id="5" name="Graphic 2" descr="Checkmark with solid fill">
            <a:extLst>
              <a:ext uri="{FF2B5EF4-FFF2-40B4-BE49-F238E27FC236}">
                <a16:creationId xmlns:a16="http://schemas.microsoft.com/office/drawing/2014/main" id="{EEC05455-1C55-3F95-3AED-02773389F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2351" y="2295330"/>
            <a:ext cx="789992" cy="78999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FFD71F38-5E7F-1DC1-4537-1027A96B8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0147" y="2691881"/>
            <a:ext cx="789992" cy="789992"/>
          </a:xfrm>
          <a:prstGeom prst="rect">
            <a:avLst/>
          </a:prstGeom>
        </p:spPr>
      </p:pic>
      <p:pic>
        <p:nvPicPr>
          <p:cNvPr id="7" name="Graphic 2" descr="Checkmark with solid fill">
            <a:extLst>
              <a:ext uri="{FF2B5EF4-FFF2-40B4-BE49-F238E27FC236}">
                <a16:creationId xmlns:a16="http://schemas.microsoft.com/office/drawing/2014/main" id="{52246B91-89C2-7047-8C9F-1A3033EA6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0147" y="3088432"/>
            <a:ext cx="789992" cy="789992"/>
          </a:xfrm>
          <a:prstGeom prst="rect">
            <a:avLst/>
          </a:prstGeom>
        </p:spPr>
      </p:pic>
      <p:pic>
        <p:nvPicPr>
          <p:cNvPr id="8" name="Graphic 2" descr="Checkmark with solid fill">
            <a:extLst>
              <a:ext uri="{FF2B5EF4-FFF2-40B4-BE49-F238E27FC236}">
                <a16:creationId xmlns:a16="http://schemas.microsoft.com/office/drawing/2014/main" id="{1BD51653-6532-9C12-7055-4C6477581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0147" y="3484983"/>
            <a:ext cx="789992" cy="78999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7AA4DF-FE73-3497-380D-9D77B2AFCC4A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8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66221-DAB1-CFFD-E56D-0D5F634DF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8692-3105-43B8-6530-8D3426C70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71" y="797835"/>
            <a:ext cx="5283209" cy="5719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 Goals vs Final 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4C600-006A-AE55-06C6-10E9664574EA}"/>
              </a:ext>
            </a:extLst>
          </p:cNvPr>
          <p:cNvSpPr txBox="1"/>
          <p:nvPr/>
        </p:nvSpPr>
        <p:spPr>
          <a:xfrm>
            <a:off x="404691" y="2172634"/>
            <a:ext cx="5155488" cy="25198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/>
              <a:t>Initial Design Pillars:</a:t>
            </a:r>
            <a:r>
              <a:rPr lang="en-US" sz="1400"/>
              <a:t> At the start, key goals were defined to guide development: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Focused on piloting a plane – the core gameplay experience.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Informative and educational – integrating historical facts seamlessly.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Simple, intuitive controls – accessible to a wide audience.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Consistent, stylized visuals – a bright, slightly cartoonish style.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Encouraged curiosity and learning – through immersive gameplay.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/>
          </a:p>
        </p:txBody>
      </p:sp>
      <p:pic>
        <p:nvPicPr>
          <p:cNvPr id="4" name="Content Placeholder 3" descr="A line drawing of columns&#10;&#10;AI-generated content may be incorrect.">
            <a:extLst>
              <a:ext uri="{FF2B5EF4-FFF2-40B4-BE49-F238E27FC236}">
                <a16:creationId xmlns:a16="http://schemas.microsoft.com/office/drawing/2014/main" id="{8F407EEB-9EB7-07DF-226D-D70A4742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9172" y="1798203"/>
            <a:ext cx="6389346" cy="3338433"/>
          </a:xfrm>
          <a:prstGeom prst="rect">
            <a:avLst/>
          </a:prstGeom>
        </p:spPr>
      </p:pic>
      <p:pic>
        <p:nvPicPr>
          <p:cNvPr id="5" name="Graphic 2" descr="Checkmark with solid fill">
            <a:extLst>
              <a:ext uri="{FF2B5EF4-FFF2-40B4-BE49-F238E27FC236}">
                <a16:creationId xmlns:a16="http://schemas.microsoft.com/office/drawing/2014/main" id="{CBE57BB7-20B0-2D25-0CFB-2A35276F2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2351" y="2295330"/>
            <a:ext cx="789992" cy="789992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D08A9104-481D-CDEF-F4F1-505C21A01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0147" y="2691881"/>
            <a:ext cx="789992" cy="789992"/>
          </a:xfrm>
          <a:prstGeom prst="rect">
            <a:avLst/>
          </a:prstGeom>
        </p:spPr>
      </p:pic>
      <p:pic>
        <p:nvPicPr>
          <p:cNvPr id="7" name="Graphic 2" descr="Checkmark with solid fill">
            <a:extLst>
              <a:ext uri="{FF2B5EF4-FFF2-40B4-BE49-F238E27FC236}">
                <a16:creationId xmlns:a16="http://schemas.microsoft.com/office/drawing/2014/main" id="{81D973C8-E50F-FAF8-7DF7-96330BF88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0147" y="3088432"/>
            <a:ext cx="789992" cy="789992"/>
          </a:xfrm>
          <a:prstGeom prst="rect">
            <a:avLst/>
          </a:prstGeom>
        </p:spPr>
      </p:pic>
      <p:pic>
        <p:nvPicPr>
          <p:cNvPr id="8" name="Graphic 2" descr="Checkmark with solid fill">
            <a:extLst>
              <a:ext uri="{FF2B5EF4-FFF2-40B4-BE49-F238E27FC236}">
                <a16:creationId xmlns:a16="http://schemas.microsoft.com/office/drawing/2014/main" id="{5B1110C9-79D5-6A19-94BF-F73D2FB4D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0147" y="3484983"/>
            <a:ext cx="789992" cy="789992"/>
          </a:xfrm>
          <a:prstGeom prst="rect">
            <a:avLst/>
          </a:prstGeom>
        </p:spPr>
      </p:pic>
      <p:pic>
        <p:nvPicPr>
          <p:cNvPr id="9" name="Graphic 2" descr="Checkmark with solid fill">
            <a:extLst>
              <a:ext uri="{FF2B5EF4-FFF2-40B4-BE49-F238E27FC236}">
                <a16:creationId xmlns:a16="http://schemas.microsoft.com/office/drawing/2014/main" id="{8C0561BD-743F-42EB-9155-7BDB03D3A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7943" y="3897085"/>
            <a:ext cx="789992" cy="78999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5A4B53-CDF4-FCAB-2DDB-C18B4DA406F4}"/>
              </a:ext>
            </a:extLst>
          </p:cNvPr>
          <p:cNvSpPr/>
          <p:nvPr/>
        </p:nvSpPr>
        <p:spPr>
          <a:xfrm>
            <a:off x="10586356" y="489857"/>
            <a:ext cx="966107" cy="911678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3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SpitFire Game</vt:lpstr>
      <vt:lpstr>Concept Pitch - Idea</vt:lpstr>
      <vt:lpstr>PowerPoint Presentation</vt:lpstr>
      <vt:lpstr>Design Goals vs Final Outcome</vt:lpstr>
      <vt:lpstr>Design Goals vs Final Outcome</vt:lpstr>
      <vt:lpstr>Design Goals vs Final Outcome</vt:lpstr>
      <vt:lpstr>Design Goals vs Final Outcome</vt:lpstr>
      <vt:lpstr>Design Goals vs Final Outcome</vt:lpstr>
      <vt:lpstr>Design Goals vs Final Outcome</vt:lpstr>
      <vt:lpstr>Gameplay - Original</vt:lpstr>
      <vt:lpstr>Gameplay - Final Outcome</vt:lpstr>
      <vt:lpstr>Before/ After</vt:lpstr>
      <vt:lpstr>Project Management &amp; Development Process</vt:lpstr>
      <vt:lpstr>Team Collaboration</vt:lpstr>
      <vt:lpstr>Accessibility Considerations </vt:lpstr>
      <vt:lpstr>Target audience</vt:lpstr>
      <vt:lpstr>Programmers – Joshua</vt:lpstr>
      <vt:lpstr>Programmers - Morgan</vt:lpstr>
      <vt:lpstr>Programmers - Sean</vt:lpstr>
      <vt:lpstr>Artist: (UI &amp; Visual Elements) - Oseyem</vt:lpstr>
      <vt:lpstr>Artist: (VFX) Mustafa (Modelling, Texturing)</vt:lpstr>
      <vt:lpstr>Audio: (Editing and Recording) Georgina Betts</vt:lpstr>
      <vt:lpstr>Product lead: James Roper</vt:lpstr>
      <vt:lpstr>Challenges &amp; Problem Solving</vt:lpstr>
      <vt:lpstr>Team Strengths</vt:lpstr>
      <vt:lpstr>Overall Project Analysis - Advantages</vt:lpstr>
      <vt:lpstr>Overall Project Analysis - Challenges</vt:lpstr>
      <vt:lpstr>Game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2025-04-24T12:24:07Z</dcterms:created>
  <dcterms:modified xsi:type="dcterms:W3CDTF">2025-04-30T10:39:08Z</dcterms:modified>
</cp:coreProperties>
</file>